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73" r:id="rId1"/>
  </p:sldMasterIdLst>
  <p:sldIdLst>
    <p:sldId id="256" r:id="rId2"/>
    <p:sldId id="257" r:id="rId3"/>
    <p:sldId id="262" r:id="rId4"/>
    <p:sldId id="263" r:id="rId5"/>
    <p:sldId id="264" r:id="rId6"/>
    <p:sldId id="258" r:id="rId7"/>
    <p:sldId id="266" r:id="rId8"/>
    <p:sldId id="259" r:id="rId9"/>
    <p:sldId id="260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 snapToObjects="1">
      <p:cViewPr varScale="1">
        <p:scale>
          <a:sx n="91" d="100"/>
          <a:sy n="91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4495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734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标题的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6117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332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9059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195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981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8943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06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7599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309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896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3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831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405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2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2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  <p:sldLayoutId id="2147484085" r:id="rId12"/>
    <p:sldLayoutId id="2147484086" r:id="rId13"/>
    <p:sldLayoutId id="2147484087" r:id="rId14"/>
    <p:sldLayoutId id="2147484088" r:id="rId15"/>
    <p:sldLayoutId id="21474840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guifanruanjian222.doc" TargetMode="External"/><Relationship Id="rId3" Type="http://schemas.openxmlformats.org/officeDocument/2006/relationships/hyperlink" Target="fuwuqiguanli.doc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094193" y="1359150"/>
            <a:ext cx="10998760" cy="2421464"/>
          </a:xfrm>
        </p:spPr>
        <p:txBody>
          <a:bodyPr>
            <a:normAutofit/>
          </a:bodyPr>
          <a:lstStyle/>
          <a:p>
            <a:r>
              <a:rPr kumimoji="1" lang="zh-CN" altLang="en-US" sz="6400" b="1" dirty="0" smtClean="0">
                <a:latin typeface="FangSong" charset="-122"/>
                <a:ea typeface="FangSong" charset="-122"/>
                <a:cs typeface="FangSong" charset="-122"/>
              </a:rPr>
              <a:t>透明、成长、分享、沉淀</a:t>
            </a:r>
            <a:endParaRPr kumimoji="1" lang="zh-CN" altLang="en-US" sz="6400" b="1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742329" y="4345391"/>
            <a:ext cx="7197726" cy="1405467"/>
          </a:xfrm>
        </p:spPr>
        <p:txBody>
          <a:bodyPr/>
          <a:lstStyle/>
          <a:p>
            <a:r>
              <a:rPr kumimoji="1" lang="zh-CN" altLang="en-US" dirty="0" smtClean="0">
                <a:latin typeface="FangSong" charset="-122"/>
                <a:ea typeface="FangSong" charset="-122"/>
                <a:cs typeface="FangSong" charset="-122"/>
              </a:rPr>
              <a:t>世纪阳天科技有限公司</a:t>
            </a:r>
            <a:endParaRPr kumimoji="1" lang="zh-CN" altLang="en-US" dirty="0">
              <a:latin typeface="FangSong" charset="-122"/>
              <a:ea typeface="FangSong" charset="-122"/>
              <a:cs typeface="FangSong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461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47337" y="413094"/>
            <a:ext cx="8911687" cy="1280890"/>
          </a:xfrm>
        </p:spPr>
        <p:txBody>
          <a:bodyPr/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实施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79724" y="1693984"/>
            <a:ext cx="8915400" cy="3777622"/>
          </a:xfrm>
        </p:spPr>
        <p:txBody>
          <a:bodyPr>
            <a:normAutofit/>
          </a:bodyPr>
          <a:lstStyle/>
          <a:p>
            <a:r>
              <a:rPr kumimoji="1" lang="zh-CN" altLang="en-US" sz="3600" dirty="0">
                <a:latin typeface="FangSong" charset="-122"/>
                <a:ea typeface="FangSong" charset="-122"/>
                <a:cs typeface="FangSong" charset="-122"/>
                <a:hlinkClick r:id="rId2" action="ppaction://hlinkfile"/>
              </a:rPr>
              <a:t>关于规范公司项目管理软件使用的</a:t>
            </a:r>
            <a:r>
              <a:rPr kumimoji="1" lang="zh-CN" altLang="en-US" sz="3600" dirty="0" smtClean="0">
                <a:latin typeface="FangSong" charset="-122"/>
                <a:ea typeface="FangSong" charset="-122"/>
                <a:cs typeface="FangSong" charset="-122"/>
                <a:hlinkClick r:id="rId2" action="ppaction://hlinkfile"/>
              </a:rPr>
              <a:t>通知</a:t>
            </a:r>
            <a:endParaRPr kumimoji="1" lang="en-US" altLang="zh-CN" sz="3600" dirty="0" smtClean="0">
              <a:latin typeface="FangSong" charset="-122"/>
              <a:ea typeface="FangSong" charset="-122"/>
              <a:cs typeface="FangSong" charset="-122"/>
            </a:endParaRPr>
          </a:p>
          <a:p>
            <a:r>
              <a:rPr kumimoji="1" lang="zh-CN" altLang="en-US" sz="3600" dirty="0">
                <a:latin typeface="FangSong" charset="-122"/>
                <a:ea typeface="FangSong" charset="-122"/>
                <a:cs typeface="FangSong" charset="-122"/>
                <a:hlinkClick r:id="rId3" action="ppaction://hlinkfile"/>
              </a:rPr>
              <a:t>公司服务器</a:t>
            </a:r>
            <a:r>
              <a:rPr kumimoji="1" lang="zh-CN" altLang="en-US" sz="3600" dirty="0" smtClean="0">
                <a:latin typeface="FangSong" charset="-122"/>
                <a:ea typeface="FangSong" charset="-122"/>
                <a:cs typeface="FangSong" charset="-122"/>
                <a:hlinkClick r:id="rId3" action="ppaction://hlinkfile"/>
              </a:rPr>
              <a:t>管理制度</a:t>
            </a:r>
            <a:endParaRPr kumimoji="1" lang="zh-CN" altLang="en-US" sz="3600" dirty="0">
              <a:latin typeface="FangSong" charset="-122"/>
              <a:ea typeface="FangSong" charset="-122"/>
              <a:cs typeface="FangSong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124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22255" y="515086"/>
            <a:ext cx="8911687" cy="1280890"/>
          </a:xfrm>
        </p:spPr>
        <p:txBody>
          <a:bodyPr>
            <a:norm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困难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18542" y="1683434"/>
            <a:ext cx="8915400" cy="3777622"/>
          </a:xfrm>
        </p:spPr>
        <p:txBody>
          <a:bodyPr>
            <a:normAutofit/>
          </a:bodyPr>
          <a:lstStyle/>
          <a:p>
            <a:r>
              <a:rPr kumimoji="1" lang="zh-CN" altLang="en-US" sz="3600" dirty="0" smtClean="0">
                <a:latin typeface="FangSong" charset="-122"/>
                <a:ea typeface="FangSong" charset="-122"/>
                <a:cs typeface="FangSong" charset="-122"/>
              </a:rPr>
              <a:t>习惯，长期形成的习惯，使用水平层参差不齐。</a:t>
            </a:r>
            <a:endParaRPr kumimoji="1" lang="en-US" altLang="zh-CN" sz="3600" dirty="0" smtClean="0">
              <a:latin typeface="FangSong" charset="-122"/>
              <a:ea typeface="FangSong" charset="-122"/>
              <a:cs typeface="FangSong" charset="-122"/>
            </a:endParaRPr>
          </a:p>
          <a:p>
            <a:r>
              <a:rPr kumimoji="1" lang="zh-CN" altLang="en-US" sz="3600" dirty="0" smtClean="0">
                <a:latin typeface="FangSong" charset="-122"/>
                <a:ea typeface="FangSong" charset="-122"/>
                <a:cs typeface="FangSong" charset="-122"/>
              </a:rPr>
              <a:t>能力，透明使用，缺点易暴露，需要大家彼此的宽容，共同进步</a:t>
            </a:r>
            <a:endParaRPr kumimoji="1" lang="en-US" altLang="zh-CN" sz="3600" dirty="0" smtClean="0">
              <a:latin typeface="FangSong" charset="-122"/>
              <a:ea typeface="FangSong" charset="-122"/>
              <a:cs typeface="FangSong" charset="-122"/>
            </a:endParaRPr>
          </a:p>
          <a:p>
            <a:r>
              <a:rPr kumimoji="1" lang="zh-CN" altLang="en-US" sz="3600" dirty="0" smtClean="0">
                <a:latin typeface="FangSong" charset="-122"/>
                <a:ea typeface="FangSong" charset="-122"/>
                <a:cs typeface="FangSong" charset="-122"/>
              </a:rPr>
              <a:t>共享开放的精神，大家一起成长，需要有开放、乐于助人的人无私贡献</a:t>
            </a:r>
            <a:endParaRPr kumimoji="1" lang="zh-CN" altLang="en-US" sz="3600" dirty="0">
              <a:latin typeface="FangSong" charset="-122"/>
              <a:ea typeface="FangSong" charset="-122"/>
              <a:cs typeface="FangSong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39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50389" y="486950"/>
            <a:ext cx="8911687" cy="1280890"/>
          </a:xfrm>
        </p:spPr>
        <p:txBody>
          <a:bodyPr>
            <a:norm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目标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77864" y="1992923"/>
            <a:ext cx="8915400" cy="3777622"/>
          </a:xfrm>
        </p:spPr>
        <p:txBody>
          <a:bodyPr>
            <a:normAutofit/>
          </a:bodyPr>
          <a:lstStyle/>
          <a:p>
            <a:r>
              <a:rPr kumimoji="1" lang="zh-CN" altLang="en-US" sz="4800" b="1" dirty="0">
                <a:latin typeface="FangSong" charset="-122"/>
                <a:ea typeface="FangSong" charset="-122"/>
                <a:cs typeface="FangSong" charset="-122"/>
              </a:rPr>
              <a:t>透明、成长、分享、沉淀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344461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748118" y="699249"/>
            <a:ext cx="216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现状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18765" y="1530246"/>
            <a:ext cx="94936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Wingdings" charset="2"/>
              <a:buChar char="n"/>
            </a:pP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企管抱着一堆硬盘</a:t>
            </a: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477" y="2361243"/>
            <a:ext cx="5623112" cy="3158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39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748118" y="699249"/>
            <a:ext cx="216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现状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18765" y="1530246"/>
            <a:ext cx="94936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Wingdings" charset="2"/>
              <a:buChar char="n"/>
            </a:pP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老铁，这个需求很简单，帮我现在改一下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313" y="2268910"/>
            <a:ext cx="5817347" cy="368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61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748118" y="699249"/>
            <a:ext cx="216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现状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18765" y="1530246"/>
            <a:ext cx="94936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Wingdings" charset="2"/>
              <a:buChar char="n"/>
            </a:pP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理想中的需求与现实文档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812" y="2687917"/>
            <a:ext cx="73406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62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748118" y="699249"/>
            <a:ext cx="216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现状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18765" y="1530246"/>
            <a:ext cx="94936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Wingdings" charset="2"/>
              <a:buChar char="n"/>
            </a:pP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新人高高兴兴的来了，文档呢，文档呢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……</a:t>
            </a:r>
            <a:endParaRPr kumimoji="1" lang="zh-CN" altLang="en-US" sz="2800" dirty="0" smtClean="0">
              <a:latin typeface="FangSong" charset="-122"/>
              <a:ea typeface="FangSong" charset="-122"/>
              <a:cs typeface="FangSong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077" y="2664012"/>
            <a:ext cx="32385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59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748118" y="699249"/>
            <a:ext cx="216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现状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18765" y="1530246"/>
            <a:ext cx="94936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Wingdings" charset="2"/>
              <a:buChar char="n"/>
            </a:pP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12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：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00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AM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发版本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…13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：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00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AM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打包中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…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18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：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00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打包中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…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23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：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00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打包中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…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02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：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00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 用户进不来 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05:00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 终于天亮了，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用户可以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进来了</a:t>
            </a:r>
            <a:endParaRPr kumimoji="1" lang="zh-CN" altLang="en-US" sz="2800" dirty="0">
              <a:latin typeface="FangSong" charset="-122"/>
              <a:ea typeface="FangSong" charset="-122"/>
              <a:cs typeface="FangSong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529" y="3378135"/>
            <a:ext cx="4772959" cy="315500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9483" y="3805518"/>
            <a:ext cx="4828046" cy="1849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2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748118" y="699249"/>
            <a:ext cx="216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现状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18765" y="1530246"/>
            <a:ext cx="94936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Wingdings" charset="2"/>
              <a:buChar char="n"/>
            </a:pP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可怕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!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顺丰程序员删除后，跑路了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……</a:t>
            </a:r>
            <a:endParaRPr kumimoji="1" lang="zh-CN" altLang="en-US" sz="2800" dirty="0" smtClean="0">
              <a:latin typeface="FangSong" charset="-122"/>
              <a:ea typeface="FangSong" charset="-122"/>
              <a:cs typeface="FangSong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176" y="2374900"/>
            <a:ext cx="2679700" cy="393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748118" y="699249"/>
            <a:ext cx="216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现状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18765" y="1530246"/>
            <a:ext cx="94936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Wingdings" charset="2"/>
              <a:buChar char="n"/>
            </a:pP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大吼一声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,</a:t>
            </a:r>
            <a:r>
              <a:rPr kumimoji="1" lang="zh-CN" altLang="en-US" sz="2800" dirty="0" smtClean="0">
                <a:latin typeface="FangSong" charset="-122"/>
                <a:ea typeface="FangSong" charset="-122"/>
                <a:cs typeface="FangSong" charset="-122"/>
              </a:rPr>
              <a:t>有人在吗</a:t>
            </a:r>
            <a:r>
              <a:rPr kumimoji="1" lang="en-US" altLang="zh-CN" sz="2800" dirty="0" smtClean="0">
                <a:latin typeface="FangSong" charset="-122"/>
                <a:ea typeface="FangSong" charset="-122"/>
                <a:cs typeface="FangSong" charset="-122"/>
              </a:rPr>
              <a:t>………</a:t>
            </a:r>
            <a:endParaRPr kumimoji="1" lang="zh-CN" altLang="en-US" sz="2800" dirty="0">
              <a:latin typeface="FangSong" charset="-122"/>
              <a:ea typeface="FangSong" charset="-122"/>
              <a:cs typeface="FangSong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553" y="2361243"/>
            <a:ext cx="4504765" cy="370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81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902862" y="488233"/>
            <a:ext cx="216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800" dirty="0" smtClean="0">
                <a:latin typeface="FangSong" charset="-122"/>
                <a:ea typeface="FangSong" charset="-122"/>
                <a:cs typeface="FangSong" charset="-122"/>
              </a:rPr>
              <a:t>对策</a:t>
            </a:r>
            <a:endParaRPr kumimoji="1" lang="zh-CN" altLang="en-US" sz="48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02422" y="1473976"/>
            <a:ext cx="89703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charset="2"/>
              <a:buChar char="n"/>
            </a:pPr>
            <a:r>
              <a:rPr lang="zh-CN" altLang="en-US" sz="3600" dirty="0" smtClean="0">
                <a:solidFill>
                  <a:srgbClr val="333333"/>
                </a:solidFill>
                <a:latin typeface="FangSong" charset="-122"/>
                <a:ea typeface="FangSong" charset="-122"/>
                <a:cs typeface="FangSong" charset="-122"/>
              </a:rPr>
              <a:t>思想    </a:t>
            </a:r>
            <a:endParaRPr lang="en-US" altLang="zh-CN" sz="3600" dirty="0" smtClean="0">
              <a:solidFill>
                <a:srgbClr val="333333"/>
              </a:solidFill>
              <a:latin typeface="FangSong" charset="-122"/>
              <a:ea typeface="FangSong" charset="-122"/>
              <a:cs typeface="FangSong" charset="-122"/>
            </a:endParaRPr>
          </a:p>
          <a:p>
            <a:pPr marL="571500" indent="-571500">
              <a:buFont typeface="Wingdings" charset="2"/>
              <a:buChar char="n"/>
            </a:pPr>
            <a:r>
              <a:rPr lang="zh-CN" altLang="en-US" sz="3600" dirty="0" smtClean="0">
                <a:solidFill>
                  <a:srgbClr val="333333"/>
                </a:solidFill>
                <a:latin typeface="FangSong" charset="-122"/>
                <a:ea typeface="FangSong" charset="-122"/>
                <a:cs typeface="FangSong" charset="-122"/>
              </a:rPr>
              <a:t>方法</a:t>
            </a:r>
            <a:endParaRPr lang="en-US" altLang="zh-CN" sz="3600" dirty="0" smtClean="0">
              <a:solidFill>
                <a:srgbClr val="333333"/>
              </a:solidFill>
              <a:latin typeface="FangSong" charset="-122"/>
              <a:ea typeface="FangSong" charset="-122"/>
              <a:cs typeface="FangSong" charset="-122"/>
            </a:endParaRPr>
          </a:p>
          <a:p>
            <a:pPr marL="571500" indent="-571500">
              <a:buFont typeface="Wingdings" charset="2"/>
              <a:buChar char="n"/>
            </a:pPr>
            <a:r>
              <a:rPr lang="zh-CN" altLang="en-US" sz="3600" dirty="0" smtClean="0">
                <a:solidFill>
                  <a:srgbClr val="333333"/>
                </a:solidFill>
                <a:latin typeface="FangSong" charset="-122"/>
                <a:ea typeface="FangSong" charset="-122"/>
                <a:cs typeface="FangSong" charset="-122"/>
              </a:rPr>
              <a:t>流程</a:t>
            </a:r>
            <a:endParaRPr lang="en-US" altLang="zh-CN" sz="3600" dirty="0" smtClean="0">
              <a:solidFill>
                <a:srgbClr val="333333"/>
              </a:solidFill>
              <a:latin typeface="FangSong" charset="-122"/>
              <a:ea typeface="FangSong" charset="-122"/>
              <a:cs typeface="FangSong" charset="-122"/>
            </a:endParaRPr>
          </a:p>
          <a:p>
            <a:pPr marL="571500" indent="-571500">
              <a:buFont typeface="Wingdings" charset="2"/>
              <a:buChar char="n"/>
            </a:pPr>
            <a:r>
              <a:rPr lang="zh-CN" altLang="en-US" sz="3600" dirty="0" smtClean="0">
                <a:solidFill>
                  <a:srgbClr val="333333"/>
                </a:solidFill>
                <a:latin typeface="FangSong" charset="-122"/>
                <a:ea typeface="FangSong" charset="-122"/>
                <a:cs typeface="FangSong" charset="-122"/>
              </a:rPr>
              <a:t>工具</a:t>
            </a:r>
            <a:endParaRPr lang="zh-CN" altLang="en-US" sz="3600" dirty="0">
              <a:latin typeface="FangSong" charset="-122"/>
              <a:ea typeface="FangSong" charset="-122"/>
              <a:cs typeface="FangSong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02862" y="4586296"/>
            <a:ext cx="90642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200000"/>
              </a:lnSpc>
              <a:spcAft>
                <a:spcPts val="0"/>
              </a:spcAft>
            </a:pPr>
            <a:r>
              <a:rPr lang="en-US" altLang="zh-CN" sz="2400" kern="100" dirty="0">
                <a:latin typeface="FangSong" charset="-122"/>
                <a:ea typeface="FangSong" charset="-122"/>
                <a:cs typeface="FangSong" charset="-122"/>
              </a:rPr>
              <a:t>Jira </a:t>
            </a:r>
            <a:r>
              <a:rPr lang="zh-CN" altLang="en-US" sz="2400" kern="100" dirty="0">
                <a:latin typeface="FangSong" charset="-122"/>
                <a:ea typeface="FangSong" charset="-122"/>
                <a:cs typeface="FangSong" charset="-122"/>
              </a:rPr>
              <a:t> </a:t>
            </a:r>
            <a:r>
              <a:rPr lang="en-US" altLang="zh-CN" sz="2400" kern="100" dirty="0" smtClean="0">
                <a:latin typeface="FangSong" charset="-122"/>
                <a:ea typeface="FangSong" charset="-122"/>
                <a:cs typeface="FangSong" charset="-122"/>
              </a:rPr>
              <a:t>Confluence </a:t>
            </a:r>
            <a:r>
              <a:rPr lang="zh-CN" altLang="en-US" sz="2400" kern="100" dirty="0" smtClean="0">
                <a:latin typeface="FangSong" charset="-122"/>
                <a:ea typeface="FangSong" charset="-122"/>
                <a:cs typeface="FangSong" charset="-122"/>
              </a:rPr>
              <a:t>  </a:t>
            </a:r>
            <a:r>
              <a:rPr lang="en-US" altLang="zh-CN" sz="2400" kern="100" dirty="0" smtClean="0">
                <a:latin typeface="FangSong" charset="-122"/>
                <a:ea typeface="FangSong" charset="-122"/>
                <a:cs typeface="FangSong" charset="-122"/>
              </a:rPr>
              <a:t>SVN/</a:t>
            </a:r>
            <a:r>
              <a:rPr lang="en-US" altLang="zh-CN" sz="2400" kern="100" dirty="0" err="1" smtClean="0">
                <a:latin typeface="FangSong" charset="-122"/>
                <a:ea typeface="FangSong" charset="-122"/>
                <a:cs typeface="FangSong" charset="-122"/>
              </a:rPr>
              <a:t>GITLab</a:t>
            </a:r>
            <a:r>
              <a:rPr lang="zh-CN" altLang="en-US" sz="2400" kern="100" dirty="0" smtClean="0">
                <a:latin typeface="FangSong" charset="-122"/>
                <a:ea typeface="FangSong" charset="-122"/>
                <a:cs typeface="FangSong" charset="-122"/>
              </a:rPr>
              <a:t>  </a:t>
            </a:r>
            <a:r>
              <a:rPr lang="en-US" altLang="zh-CN" sz="2400" kern="100" dirty="0" smtClean="0">
                <a:latin typeface="FangSong" charset="-122"/>
                <a:ea typeface="FangSong" charset="-122"/>
                <a:cs typeface="FangSong" charset="-122"/>
              </a:rPr>
              <a:t>Jenkins</a:t>
            </a:r>
            <a:r>
              <a:rPr lang="zh-CN" altLang="en-US" sz="2400" kern="100" dirty="0" smtClean="0">
                <a:latin typeface="FangSong" charset="-122"/>
                <a:ea typeface="FangSong" charset="-122"/>
                <a:cs typeface="FangSong" charset="-122"/>
              </a:rPr>
              <a:t>  </a:t>
            </a:r>
            <a:r>
              <a:rPr lang="en-US" altLang="zh-CN" sz="2400" kern="100" err="1" smtClean="0">
                <a:latin typeface="FangSong" charset="-122"/>
                <a:ea typeface="FangSong" charset="-122"/>
                <a:cs typeface="FangSong" charset="-122"/>
              </a:rPr>
              <a:t>JumpServer</a:t>
            </a:r>
            <a:r>
              <a:rPr lang="zh-CN" altLang="en-US" sz="2400" kern="100" smtClean="0">
                <a:latin typeface="FangSong" charset="-122"/>
                <a:ea typeface="FangSong" charset="-122"/>
                <a:cs typeface="FangSong" charset="-122"/>
              </a:rPr>
              <a:t> </a:t>
            </a:r>
            <a:r>
              <a:rPr lang="en-US" altLang="zh-CN" sz="2400" kern="100" smtClean="0">
                <a:latin typeface="FangSong" charset="-122"/>
                <a:ea typeface="FangSong" charset="-122"/>
                <a:cs typeface="FangSong" charset="-122"/>
              </a:rPr>
              <a:t>……</a:t>
            </a:r>
            <a:endParaRPr lang="zh-CN" altLang="zh-CN" sz="2400" kern="100" dirty="0">
              <a:effectLst/>
              <a:latin typeface="FangSong" charset="-122"/>
              <a:ea typeface="FangSong" charset="-122"/>
              <a:cs typeface="FangSong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13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丝状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196</TotalTime>
  <Words>200</Words>
  <Application>Microsoft Macintosh PowerPoint</Application>
  <PresentationFormat>宽屏</PresentationFormat>
  <Paragraphs>31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Century Gothic</vt:lpstr>
      <vt:lpstr>FangSong</vt:lpstr>
      <vt:lpstr>Wingdings</vt:lpstr>
      <vt:lpstr>Wingdings 3</vt:lpstr>
      <vt:lpstr>幼圆</vt:lpstr>
      <vt:lpstr>Arial</vt:lpstr>
      <vt:lpstr>丝状</vt:lpstr>
      <vt:lpstr>透明、成长、分享、沉淀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实施</vt:lpstr>
      <vt:lpstr>困难</vt:lpstr>
      <vt:lpstr>目标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透明、成长、分享、沉淀</dc:title>
  <dc:creator>Microsoft Office User</dc:creator>
  <cp:lastModifiedBy>Microsoft Office User</cp:lastModifiedBy>
  <cp:revision>31</cp:revision>
  <dcterms:created xsi:type="dcterms:W3CDTF">2019-07-09T01:47:30Z</dcterms:created>
  <dcterms:modified xsi:type="dcterms:W3CDTF">2019-07-09T06:33:59Z</dcterms:modified>
</cp:coreProperties>
</file>