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32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2"/>
    <a:srgbClr val="FFFFFF"/>
    <a:srgbClr val="00ADEF"/>
    <a:srgbClr val="0D114B"/>
    <a:srgbClr val="7BF6FF"/>
    <a:srgbClr val="01367E"/>
    <a:srgbClr val="022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5" autoAdjust="0"/>
    <p:restoredTop sz="94660"/>
  </p:normalViewPr>
  <p:slideViewPr>
    <p:cSldViewPr snapToGrid="0">
      <p:cViewPr>
        <p:scale>
          <a:sx n="66" d="100"/>
          <a:sy n="66" d="100"/>
        </p:scale>
        <p:origin x="-9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11C-AEF3-4ACC-B124-9FD1EF5A0C12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AF405-C144-41BC-AAEE-DAE0882E51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2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>‹#›</a:t>
            </a:fld>
            <a:endParaRPr lang="es-ES" sz="1200"/>
          </a:p>
        </p:txBody>
      </p:sp>
    </p:spTree>
  </p:cSld>
  <p:clrMapOvr>
    <a:masterClrMapping/>
  </p:clrMapOvr>
  <p:transition spd="slow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 (Ligh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"/>
              <a:t>Body Level One</a:t>
            </a:r>
          </a:p>
          <a:p>
            <a:pPr lvl="1">
              <a:defRPr sz="1800"/>
            </a:pPr>
            <a:r>
              <a:rPr sz="800"/>
              <a:t>Body Level Two</a:t>
            </a:r>
          </a:p>
          <a:p>
            <a:pPr lvl="2">
              <a:defRPr sz="1800"/>
            </a:pPr>
            <a:r>
              <a:rPr sz="800"/>
              <a:t>Body Level Three</a:t>
            </a:r>
          </a:p>
          <a:p>
            <a:pPr lvl="3">
              <a:defRPr sz="1800"/>
            </a:pPr>
            <a:r>
              <a:rPr sz="800"/>
              <a:t>Body Level Four</a:t>
            </a:r>
          </a:p>
          <a:p>
            <a:pPr lvl="4">
              <a:defRPr sz="1800"/>
            </a:pPr>
            <a:r>
              <a:rPr sz="8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1518676" y="6578600"/>
            <a:ext cx="185906" cy="203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82375" y="15402"/>
            <a:ext cx="430181" cy="29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bg1"/>
                </a:solidFill>
              </a:defRPr>
            </a:lvl1pPr>
          </a:lstStyle>
          <a:p>
            <a:fld id="{4A8454CE-A017-41A1-B2AF-6CF4C99720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43753"/>
            <a:ext cx="10515600" cy="5916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2EE9A-7031-4EA4-8A44-A4CCE5431636}" type="datetimeFigureOut">
              <a:rPr lang="en-AU" smtClean="0"/>
              <a:t>13/06/2018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EF6DC-748F-466D-BD6A-9A8FE0DF09E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838201" y="941295"/>
            <a:ext cx="10515599" cy="282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06797" y="2391522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131153" y="2391523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255508" y="2391522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9" y="0"/>
                  <a:pt x="3413690" y="764181"/>
                  <a:pt x="3413690" y="1706845"/>
                </a:cubicBezTo>
                <a:cubicBezTo>
                  <a:pt x="3413690" y="2649509"/>
                  <a:pt x="2649509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379864" y="2391523"/>
            <a:ext cx="1707290" cy="1706845"/>
          </a:xfrm>
          <a:custGeom>
            <a:avLst/>
            <a:gdLst>
              <a:gd name="connsiteX0" fmla="*/ 1706845 w 3413690"/>
              <a:gd name="connsiteY0" fmla="*/ 0 h 3413690"/>
              <a:gd name="connsiteX1" fmla="*/ 3413690 w 3413690"/>
              <a:gd name="connsiteY1" fmla="*/ 1706845 h 3413690"/>
              <a:gd name="connsiteX2" fmla="*/ 1706845 w 3413690"/>
              <a:gd name="connsiteY2" fmla="*/ 3413690 h 3413690"/>
              <a:gd name="connsiteX3" fmla="*/ 0 w 3413690"/>
              <a:gd name="connsiteY3" fmla="*/ 1706845 h 3413690"/>
              <a:gd name="connsiteX4" fmla="*/ 1706845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5" y="0"/>
                </a:moveTo>
                <a:cubicBezTo>
                  <a:pt x="2649508" y="0"/>
                  <a:pt x="3413690" y="764181"/>
                  <a:pt x="3413690" y="1706845"/>
                </a:cubicBezTo>
                <a:cubicBezTo>
                  <a:pt x="3413690" y="2649509"/>
                  <a:pt x="2649508" y="3413690"/>
                  <a:pt x="1706845" y="3413690"/>
                </a:cubicBezTo>
                <a:cubicBezTo>
                  <a:pt x="764181" y="3413690"/>
                  <a:pt x="0" y="2649509"/>
                  <a:pt x="0" y="1706845"/>
                </a:cubicBezTo>
                <a:cubicBezTo>
                  <a:pt x="0" y="764181"/>
                  <a:pt x="764181" y="0"/>
                  <a:pt x="1706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504218" y="2391522"/>
            <a:ext cx="1707290" cy="1706845"/>
          </a:xfrm>
          <a:custGeom>
            <a:avLst/>
            <a:gdLst>
              <a:gd name="connsiteX0" fmla="*/ 1706844 w 3413690"/>
              <a:gd name="connsiteY0" fmla="*/ 0 h 3413690"/>
              <a:gd name="connsiteX1" fmla="*/ 3413690 w 3413690"/>
              <a:gd name="connsiteY1" fmla="*/ 1706845 h 3413690"/>
              <a:gd name="connsiteX2" fmla="*/ 1706844 w 3413690"/>
              <a:gd name="connsiteY2" fmla="*/ 3413690 h 3413690"/>
              <a:gd name="connsiteX3" fmla="*/ 0 w 3413690"/>
              <a:gd name="connsiteY3" fmla="*/ 1706845 h 3413690"/>
              <a:gd name="connsiteX4" fmla="*/ 1706844 w 3413690"/>
              <a:gd name="connsiteY4" fmla="*/ 0 h 34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690" h="3413690">
                <a:moveTo>
                  <a:pt x="1706844" y="0"/>
                </a:moveTo>
                <a:cubicBezTo>
                  <a:pt x="2649508" y="0"/>
                  <a:pt x="3413690" y="764181"/>
                  <a:pt x="3413690" y="1706845"/>
                </a:cubicBezTo>
                <a:cubicBezTo>
                  <a:pt x="3413690" y="2649509"/>
                  <a:pt x="2649508" y="3413690"/>
                  <a:pt x="1706844" y="3413690"/>
                </a:cubicBezTo>
                <a:cubicBezTo>
                  <a:pt x="764180" y="3413690"/>
                  <a:pt x="0" y="2649509"/>
                  <a:pt x="0" y="1706845"/>
                </a:cubicBezTo>
                <a:cubicBezTo>
                  <a:pt x="0" y="764181"/>
                  <a:pt x="764180" y="0"/>
                  <a:pt x="1706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AU"/>
          </a:p>
        </p:txBody>
      </p:sp>
      <p:sp>
        <p:nvSpPr>
          <p:cNvPr id="27" name="Arc 26"/>
          <p:cNvSpPr/>
          <p:nvPr userDrawn="1"/>
        </p:nvSpPr>
        <p:spPr>
          <a:xfrm>
            <a:off x="1869631" y="1973014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Arc 27"/>
          <p:cNvSpPr/>
          <p:nvPr userDrawn="1"/>
        </p:nvSpPr>
        <p:spPr>
          <a:xfrm>
            <a:off x="4038410" y="1973014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9" name="Arc 28"/>
          <p:cNvSpPr/>
          <p:nvPr userDrawn="1"/>
        </p:nvSpPr>
        <p:spPr>
          <a:xfrm>
            <a:off x="6109153" y="1973013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0" name="Arc 29"/>
          <p:cNvSpPr/>
          <p:nvPr userDrawn="1"/>
        </p:nvSpPr>
        <p:spPr>
          <a:xfrm>
            <a:off x="8275295" y="1973013"/>
            <a:ext cx="2166141" cy="2125354"/>
          </a:xfrm>
          <a:prstGeom prst="arc">
            <a:avLst>
              <a:gd name="adj1" fmla="val 13111278"/>
              <a:gd name="adj2" fmla="val 19217997"/>
            </a:avLst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1006797" y="4420484"/>
            <a:ext cx="1707290" cy="4272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3131153" y="4420484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255508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379864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9504218" y="4420483"/>
            <a:ext cx="1707290" cy="4272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006797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006797" y="503534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131153" y="4516876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5255508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7379863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04218" y="4509758"/>
            <a:ext cx="1707290" cy="288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131153" y="503534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255508" y="503461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7379863" y="5036439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9504218" y="5034614"/>
            <a:ext cx="1707290" cy="8006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7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2EE9A-7031-4EA4-8A44-A4CCE5431636}" type="datetimeFigureOut">
              <a:rPr lang="en-AU" smtClean="0"/>
              <a:t>13/06/2018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EF6DC-748F-466D-BD6A-9A8FE0DF09E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CC39-03B9-4409-93F0-373091B72FA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762-4411-45C2-93C5-ACB7608BEB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 advTm="1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1941" r="5901" b="2559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C71E3FF-C1E5-465F-85BE-5F14591771FC}"/>
              </a:ext>
            </a:extLst>
          </p:cNvPr>
          <p:cNvSpPr/>
          <p:nvPr/>
        </p:nvSpPr>
        <p:spPr>
          <a:xfrm>
            <a:off x="1795849" y="734847"/>
            <a:ext cx="9127524" cy="3334012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117124" y="1066838"/>
            <a:ext cx="8559113" cy="3710624"/>
            <a:chOff x="2489793" y="1040249"/>
            <a:chExt cx="7785008" cy="3005554"/>
          </a:xfrm>
        </p:grpSpPr>
        <p:sp>
          <p:nvSpPr>
            <p:cNvPr id="10" name="PA_文本框 14"/>
            <p:cNvSpPr txBox="1"/>
            <p:nvPr>
              <p:custDataLst>
                <p:tags r:id="rId1"/>
              </p:custDataLst>
            </p:nvPr>
          </p:nvSpPr>
          <p:spPr>
            <a:xfrm>
              <a:off x="2489793" y="1040249"/>
              <a:ext cx="778500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 &amp; Foundry of UX0021A</a:t>
              </a:r>
            </a:p>
            <a:p>
              <a:pPr algn="ctr">
                <a:defRPr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Kick off Meeting</a:t>
              </a: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(2018.06.13)</a:t>
              </a:r>
            </a:p>
          </p:txBody>
        </p:sp>
        <p:sp>
          <p:nvSpPr>
            <p:cNvPr id="11" name="PA_文本框 15"/>
            <p:cNvSpPr txBox="1"/>
            <p:nvPr>
              <p:custDataLst>
                <p:tags r:id="rId2"/>
              </p:custDataLst>
            </p:nvPr>
          </p:nvSpPr>
          <p:spPr>
            <a:xfrm>
              <a:off x="3882729" y="3770213"/>
              <a:ext cx="442527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795849" y="734847"/>
            <a:ext cx="9127524" cy="3337545"/>
          </a:xfrm>
          <a:prstGeom prst="rect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875583" y="788034"/>
            <a:ext cx="8954051" cy="3203277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518" y="4701684"/>
            <a:ext cx="3168650" cy="113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1941" r="5901" b="2559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1629410" y="443567"/>
            <a:ext cx="8933180" cy="5970865"/>
            <a:chOff x="1518624" y="1040249"/>
            <a:chExt cx="8933180" cy="5970865"/>
          </a:xfrm>
        </p:grpSpPr>
        <p:sp>
          <p:nvSpPr>
            <p:cNvPr id="10" name="PA_文本框 14"/>
            <p:cNvSpPr txBox="1"/>
            <p:nvPr>
              <p:custDataLst>
                <p:tags r:id="rId1"/>
              </p:custDataLst>
            </p:nvPr>
          </p:nvSpPr>
          <p:spPr>
            <a:xfrm>
              <a:off x="1518624" y="1040249"/>
              <a:ext cx="8933180" cy="5970865"/>
            </a:xfrm>
            <a:prstGeom prst="rect">
              <a:avLst/>
            </a:prstGeom>
            <a:solidFill>
              <a:schemeClr val="accent5">
                <a:lumMod val="75000"/>
                <a:lumOff val="25000"/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项目启动会议议程</a:t>
              </a:r>
            </a:p>
            <a:p>
              <a:pPr algn="ctr">
                <a:defRPr/>
              </a:pPr>
              <a:endParaRPr lang="en-US" altLang="zh-CN" sz="36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会议主持：向付国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参会人员：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Chris Chen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Manto Lin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Zack Chang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Cheetah shih,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李昌，万波，顾凤鸣，张维，王天宇，朱俊峰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会议记录：周孟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会议议程：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）向总致词</a:t>
              </a:r>
            </a:p>
            <a:p>
              <a:pPr algn="l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）参会人员相互介绍和认识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3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）世纪阳天作公司情况简单介绍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GUC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作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ASIC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设计方案和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soW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）万总作前段设计方案介绍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6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）技术及设计方案交流、答疑</a:t>
              </a:r>
            </a:p>
            <a:p>
              <a:pPr marL="0" lvl="0" indent="0">
                <a:lnSpc>
                  <a:spcPct val="150000"/>
                </a:lnSpc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7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）宣布项目正式进入全面启动执行阶段，</a:t>
              </a:r>
              <a:r>
                <a:rPr lang="en-US" altLang="zh-CN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kick off</a:t>
              </a:r>
              <a:r>
                <a:rPr lang="zh-CN" altLang="en-US" sz="20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华文新魏" panose="02010800040101010101" charset="-122"/>
                </a:rPr>
                <a:t>会议结束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PA_文本框 15"/>
            <p:cNvSpPr txBox="1"/>
            <p:nvPr>
              <p:custDataLst>
                <p:tags r:id="rId2"/>
              </p:custDataLst>
            </p:nvPr>
          </p:nvSpPr>
          <p:spPr>
            <a:xfrm>
              <a:off x="3882729" y="3770213"/>
              <a:ext cx="442527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114B"/>
      </a:accent1>
      <a:accent2>
        <a:srgbClr val="00AFF2"/>
      </a:accent2>
      <a:accent3>
        <a:srgbClr val="0D114B"/>
      </a:accent3>
      <a:accent4>
        <a:srgbClr val="00AFF2"/>
      </a:accent4>
      <a:accent5>
        <a:srgbClr val="0D114B"/>
      </a:accent5>
      <a:accent6>
        <a:srgbClr val="00AFF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</Words>
  <Application>Microsoft Office PowerPoint</Application>
  <PresentationFormat>自定义</PresentationFormat>
  <Paragraphs>19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余康伟</dc:creator>
  <cp:lastModifiedBy>stone</cp:lastModifiedBy>
  <cp:revision>48</cp:revision>
  <dcterms:created xsi:type="dcterms:W3CDTF">2017-11-02T12:48:00Z</dcterms:created>
  <dcterms:modified xsi:type="dcterms:W3CDTF">2018-06-13T02:52:57Z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