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3"/>
    <p:sldId id="260" r:id="rId4"/>
    <p:sldId id="259" r:id="rId5"/>
    <p:sldId id="358" r:id="rId6"/>
    <p:sldId id="359" r:id="rId7"/>
    <p:sldId id="361" r:id="rId8"/>
    <p:sldId id="362" r:id="rId9"/>
    <p:sldId id="311" r:id="rId10"/>
    <p:sldId id="309" r:id="rId11"/>
    <p:sldId id="313" r:id="rId12"/>
    <p:sldId id="265" r:id="rId13"/>
    <p:sldId id="263" r:id="rId14"/>
    <p:sldId id="282" r:id="rId15"/>
    <p:sldId id="315" r:id="rId16"/>
    <p:sldId id="266" r:id="rId17"/>
    <p:sldId id="316" r:id="rId18"/>
    <p:sldId id="264" r:id="rId19"/>
    <p:sldId id="261" r:id="rId20"/>
    <p:sldId id="317" r:id="rId21"/>
    <p:sldId id="351" r:id="rId22"/>
    <p:sldId id="349" r:id="rId23"/>
    <p:sldId id="395" r:id="rId25"/>
    <p:sldId id="399" r:id="rId26"/>
    <p:sldId id="350" r:id="rId27"/>
    <p:sldId id="319" r:id="rId28"/>
    <p:sldId id="339" r:id="rId29"/>
    <p:sldId id="396" r:id="rId30"/>
    <p:sldId id="276" r:id="rId31"/>
    <p:sldId id="364"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DAD8A"/>
    <a:srgbClr val="2C70AE"/>
    <a:srgbClr val="225686"/>
    <a:srgbClr val="5B9BD5"/>
    <a:srgbClr val="00B0F0"/>
    <a:srgbClr val="7EBAD0"/>
    <a:srgbClr val="8FD152"/>
    <a:srgbClr val="002060"/>
    <a:srgbClr val="1433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43" autoAdjust="0"/>
    <p:restoredTop sz="94660"/>
  </p:normalViewPr>
  <p:slideViewPr>
    <p:cSldViewPr snapToGrid="0">
      <p:cViewPr varScale="1">
        <p:scale>
          <a:sx n="110" d="100"/>
          <a:sy n="110" d="100"/>
        </p:scale>
        <p:origin x="-366" y="-96"/>
      </p:cViewPr>
      <p:guideLst>
        <p:guide orient="horz" pos="2218"/>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0" i="0" u="none" strike="noStrike" kern="1200" spc="0" baseline="0">
                <a:solidFill>
                  <a:schemeClr val="accent2"/>
                </a:solidFill>
                <a:latin typeface="+mn-lt"/>
                <a:ea typeface="+mn-ea"/>
                <a:cs typeface="+mn-cs"/>
              </a:defRPr>
            </a:pPr>
            <a:endParaRPr lang="zh-CN" altLang="en-US" sz="2000">
              <a:solidFill>
                <a:schemeClr val="accent2"/>
              </a:solidFill>
              <a:latin typeface="微软雅黑" panose="020B0503020204020204" pitchFamily="34" charset="-122"/>
              <a:ea typeface="微软雅黑" panose="020B0503020204020204" pitchFamily="34" charset="-122"/>
            </a:endParaRPr>
          </a:p>
          <a:p>
            <a:pPr defTabSz="914400">
              <a:defRPr lang="zh-CN" sz="1400" b="0" i="0" u="none" strike="noStrike" kern="1200" spc="0" baseline="0">
                <a:solidFill>
                  <a:schemeClr val="accent2"/>
                </a:solidFill>
                <a:latin typeface="+mn-lt"/>
                <a:ea typeface="+mn-ea"/>
                <a:cs typeface="+mn-cs"/>
              </a:defRPr>
            </a:pPr>
            <a:r>
              <a:rPr lang="zh-CN" altLang="en-US" sz="1600">
                <a:solidFill>
                  <a:srgbClr val="5E4C42"/>
                </a:solidFill>
                <a:latin typeface="微软雅黑" panose="020B0503020204020204" pitchFamily="34" charset="-122"/>
                <a:ea typeface="微软雅黑" panose="020B0503020204020204" pitchFamily="34" charset="-122"/>
              </a:rPr>
              <a:t>使用前后对比，来自老师们的反馈</a:t>
            </a:r>
            <a:endParaRPr lang="zh-CN" altLang="en-US" sz="1600">
              <a:solidFill>
                <a:srgbClr val="5E4C42"/>
              </a:solidFill>
              <a:latin typeface="微软雅黑" panose="020B0503020204020204" pitchFamily="34" charset="-122"/>
              <a:ea typeface="微软雅黑" panose="020B0503020204020204" pitchFamily="34" charset="-122"/>
            </a:endParaRPr>
          </a:p>
          <a:p>
            <a:pPr defTabSz="914400">
              <a:defRPr lang="zh-CN" sz="1400" b="0" i="0" u="none" strike="noStrike" kern="1200" spc="0" baseline="0">
                <a:solidFill>
                  <a:schemeClr val="accent2"/>
                </a:solidFill>
                <a:latin typeface="+mn-lt"/>
                <a:ea typeface="+mn-ea"/>
                <a:cs typeface="+mn-cs"/>
              </a:defRPr>
            </a:pPr>
            <a:endParaRPr lang="zh-CN" altLang="en-US" sz="1800">
              <a:solidFill>
                <a:schemeClr val="accent2"/>
              </a:solidFill>
              <a:latin typeface="微软雅黑" panose="020B0503020204020204" pitchFamily="34" charset="-122"/>
              <a:ea typeface="微软雅黑" panose="020B0503020204020204" pitchFamily="34" charset="-122"/>
            </a:endParaRPr>
          </a:p>
        </c:rich>
      </c:tx>
      <c:layout>
        <c:manualLayout>
          <c:xMode val="edge"/>
          <c:yMode val="edge"/>
          <c:x val="0.298621143925011"/>
          <c:y val="0.0672397066943523"/>
        </c:manualLayout>
      </c:layout>
      <c:overlay val="0"/>
      <c:spPr>
        <a:noFill/>
        <a:ln>
          <a:noFill/>
        </a:ln>
        <a:effectLst/>
      </c:spPr>
    </c:title>
    <c:autoTitleDeleted val="0"/>
    <c:plotArea>
      <c:layout/>
      <c:barChart>
        <c:barDir val="bar"/>
        <c:grouping val="clustered"/>
        <c:varyColors val="0"/>
        <c:ser>
          <c:idx val="2"/>
          <c:order val="0"/>
          <c:tx>
            <c:strRef>
              <c:f>Sheet1!$D$1</c:f>
              <c:strCache>
                <c:ptCount val="1"/>
                <c:pt idx="0">
                  <c:v>系列 3</c:v>
                </c:pt>
              </c:strCache>
            </c:strRef>
          </c:tx>
          <c:spPr>
            <a:solidFill>
              <a:srgbClr val="25C489"/>
            </a:solidFill>
            <a:ln>
              <a:noFill/>
            </a:ln>
            <a:effectLst/>
          </c:spPr>
          <c:invertIfNegative val="0"/>
          <c:dPt>
            <c:idx val="0"/>
            <c:invertIfNegative val="0"/>
            <c:bubble3D val="0"/>
            <c:spPr>
              <a:solidFill>
                <a:srgbClr val="25C489"/>
              </a:solidFill>
              <a:ln>
                <a:noFill/>
              </a:ln>
              <a:effectLst/>
            </c:spPr>
          </c:dPt>
          <c:dPt>
            <c:idx val="1"/>
            <c:invertIfNegative val="0"/>
            <c:bubble3D val="0"/>
            <c:spPr>
              <a:solidFill>
                <a:srgbClr val="25C489"/>
              </a:solidFill>
              <a:ln>
                <a:noFill/>
              </a:ln>
              <a:effectLst/>
            </c:spPr>
          </c:dPt>
          <c:dPt>
            <c:idx val="2"/>
            <c:invertIfNegative val="0"/>
            <c:bubble3D val="0"/>
            <c:spPr>
              <a:solidFill>
                <a:srgbClr val="25C489"/>
              </a:solidFill>
              <a:ln>
                <a:noFill/>
              </a:ln>
              <a:effectLst/>
            </c:spPr>
          </c:dPt>
          <c:dPt>
            <c:idx val="3"/>
            <c:invertIfNegative val="0"/>
            <c:bubble3D val="0"/>
            <c:spPr>
              <a:solidFill>
                <a:srgbClr val="25C489"/>
              </a:solidFill>
              <a:ln>
                <a:noFill/>
              </a:ln>
              <a:effectLst/>
            </c:spPr>
          </c:dPt>
          <c:dPt>
            <c:idx val="4"/>
            <c:invertIfNegative val="0"/>
            <c:bubble3D val="0"/>
            <c:spPr>
              <a:solidFill>
                <a:srgbClr val="25C489"/>
              </a:solidFill>
              <a:ln>
                <a:noFill/>
              </a:ln>
              <a:effectLst/>
            </c:spPr>
          </c:dPt>
          <c:dLbls>
            <c:delete val="1"/>
          </c:dLbls>
          <c:cat>
            <c:strRef>
              <c:f>Sheet1!$A$2:$A$6</c:f>
              <c:strCache>
                <c:ptCount val="5"/>
                <c:pt idx="0">
                  <c:v>学生学习成绩提升</c:v>
                </c:pt>
                <c:pt idx="1">
                  <c:v>家长满意度提升</c:v>
                </c:pt>
                <c:pt idx="2">
                  <c:v>课堂教学效果提升</c:v>
                </c:pt>
                <c:pt idx="3">
                  <c:v>学生上课兴趣提升</c:v>
                </c:pt>
                <c:pt idx="4">
                  <c:v>备课效率提升</c:v>
                </c:pt>
              </c:strCache>
            </c:strRef>
          </c:cat>
          <c:val>
            <c:numRef>
              <c:f>Sheet1!$D$2:$D$6</c:f>
              <c:numCache>
                <c:formatCode>General</c:formatCode>
                <c:ptCount val="5"/>
                <c:pt idx="0">
                  <c:v>60</c:v>
                </c:pt>
                <c:pt idx="1">
                  <c:v>68</c:v>
                </c:pt>
                <c:pt idx="2">
                  <c:v>62</c:v>
                </c:pt>
                <c:pt idx="3">
                  <c:v>85</c:v>
                </c:pt>
                <c:pt idx="4">
                  <c:v>94</c:v>
                </c:pt>
              </c:numCache>
            </c:numRef>
          </c:val>
        </c:ser>
        <c:dLbls>
          <c:showLegendKey val="0"/>
          <c:showVal val="0"/>
          <c:showCatName val="0"/>
          <c:showSerName val="0"/>
          <c:showPercent val="0"/>
          <c:showBubbleSize val="0"/>
        </c:dLbls>
        <c:gapWidth val="182"/>
        <c:axId val="937233606"/>
        <c:axId val="303428869"/>
      </c:barChart>
      <c:catAx>
        <c:axId val="937233606"/>
        <c:scaling>
          <c:orientation val="minMax"/>
        </c:scaling>
        <c:delete val="0"/>
        <c:axPos val="l"/>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1400" b="0" i="0" u="none" strike="noStrike" kern="1200" baseline="0">
                <a:solidFill>
                  <a:srgbClr val="5E4C4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303428869"/>
        <c:crosses val="autoZero"/>
        <c:auto val="1"/>
        <c:lblAlgn val="ctr"/>
        <c:lblOffset val="100"/>
        <c:noMultiLvlLbl val="0"/>
      </c:catAx>
      <c:valAx>
        <c:axId val="303428869"/>
        <c:scaling>
          <c:orientation val="minMax"/>
        </c:scaling>
        <c:delete val="0"/>
        <c:axPos val="b"/>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3723360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8804512-798E-4AED-9D54-8770414CA2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9D7141-2036-48B1-B783-C4BC4FF1B0A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8804512-798E-4AED-9D54-8770414CA2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9D7141-2036-48B1-B783-C4BC4FF1B0A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8804512-798E-4AED-9D54-8770414CA2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9D7141-2036-48B1-B783-C4BC4FF1B0A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8804512-798E-4AED-9D54-8770414CA2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9D7141-2036-48B1-B783-C4BC4FF1B0A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B8804512-798E-4AED-9D54-8770414CA29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9D7141-2036-48B1-B783-C4BC4FF1B0A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8804512-798E-4AED-9D54-8770414CA2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9D7141-2036-48B1-B783-C4BC4FF1B0A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8804512-798E-4AED-9D54-8770414CA29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F9D7141-2036-48B1-B783-C4BC4FF1B0A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8804512-798E-4AED-9D54-8770414CA29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F9D7141-2036-48B1-B783-C4BC4FF1B0A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804512-798E-4AED-9D54-8770414CA29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F9D7141-2036-48B1-B783-C4BC4FF1B0A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8804512-798E-4AED-9D54-8770414CA2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9D7141-2036-48B1-B783-C4BC4FF1B0A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B8804512-798E-4AED-9D54-8770414CA29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9D7141-2036-48B1-B783-C4BC4FF1B0A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804512-798E-4AED-9D54-8770414CA29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9D7141-2036-48B1-B783-C4BC4FF1B0A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8.png"/><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2.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99" Type="http://schemas.openxmlformats.org/officeDocument/2006/relationships/tags" Target="../tags/tag98.xml"/><Relationship Id="rId98" Type="http://schemas.openxmlformats.org/officeDocument/2006/relationships/tags" Target="../tags/tag97.xml"/><Relationship Id="rId97" Type="http://schemas.openxmlformats.org/officeDocument/2006/relationships/tags" Target="../tags/tag96.xml"/><Relationship Id="rId96" Type="http://schemas.openxmlformats.org/officeDocument/2006/relationships/tags" Target="../tags/tag95.xml"/><Relationship Id="rId95" Type="http://schemas.openxmlformats.org/officeDocument/2006/relationships/tags" Target="../tags/tag94.xml"/><Relationship Id="rId94" Type="http://schemas.openxmlformats.org/officeDocument/2006/relationships/tags" Target="../tags/tag93.xml"/><Relationship Id="rId93" Type="http://schemas.openxmlformats.org/officeDocument/2006/relationships/tags" Target="../tags/tag92.xml"/><Relationship Id="rId92" Type="http://schemas.openxmlformats.org/officeDocument/2006/relationships/tags" Target="../tags/tag91.xml"/><Relationship Id="rId91" Type="http://schemas.openxmlformats.org/officeDocument/2006/relationships/tags" Target="../tags/tag90.xml"/><Relationship Id="rId90" Type="http://schemas.openxmlformats.org/officeDocument/2006/relationships/tags" Target="../tags/tag89.xml"/><Relationship Id="rId9" Type="http://schemas.openxmlformats.org/officeDocument/2006/relationships/tags" Target="../tags/tag8.xml"/><Relationship Id="rId89" Type="http://schemas.openxmlformats.org/officeDocument/2006/relationships/tags" Target="../tags/tag88.xml"/><Relationship Id="rId88" Type="http://schemas.openxmlformats.org/officeDocument/2006/relationships/tags" Target="../tags/tag87.xml"/><Relationship Id="rId87" Type="http://schemas.openxmlformats.org/officeDocument/2006/relationships/tags" Target="../tags/tag86.xml"/><Relationship Id="rId86" Type="http://schemas.openxmlformats.org/officeDocument/2006/relationships/tags" Target="../tags/tag85.xml"/><Relationship Id="rId85" Type="http://schemas.openxmlformats.org/officeDocument/2006/relationships/tags" Target="../tags/tag84.xml"/><Relationship Id="rId84" Type="http://schemas.openxmlformats.org/officeDocument/2006/relationships/tags" Target="../tags/tag83.xml"/><Relationship Id="rId83" Type="http://schemas.openxmlformats.org/officeDocument/2006/relationships/tags" Target="../tags/tag82.xml"/><Relationship Id="rId82" Type="http://schemas.openxmlformats.org/officeDocument/2006/relationships/tags" Target="../tags/tag81.xml"/><Relationship Id="rId81" Type="http://schemas.openxmlformats.org/officeDocument/2006/relationships/tags" Target="../tags/tag80.xml"/><Relationship Id="rId80" Type="http://schemas.openxmlformats.org/officeDocument/2006/relationships/tags" Target="../tags/tag79.xml"/><Relationship Id="rId8" Type="http://schemas.openxmlformats.org/officeDocument/2006/relationships/tags" Target="../tags/tag7.xml"/><Relationship Id="rId79" Type="http://schemas.openxmlformats.org/officeDocument/2006/relationships/tags" Target="../tags/tag78.xml"/><Relationship Id="rId78" Type="http://schemas.openxmlformats.org/officeDocument/2006/relationships/tags" Target="../tags/tag77.xml"/><Relationship Id="rId77" Type="http://schemas.openxmlformats.org/officeDocument/2006/relationships/tags" Target="../tags/tag76.xml"/><Relationship Id="rId76" Type="http://schemas.openxmlformats.org/officeDocument/2006/relationships/tags" Target="../tags/tag75.xml"/><Relationship Id="rId75" Type="http://schemas.openxmlformats.org/officeDocument/2006/relationships/tags" Target="../tags/tag74.xml"/><Relationship Id="rId74" Type="http://schemas.openxmlformats.org/officeDocument/2006/relationships/tags" Target="../tags/tag73.xml"/><Relationship Id="rId73" Type="http://schemas.openxmlformats.org/officeDocument/2006/relationships/tags" Target="../tags/tag72.xml"/><Relationship Id="rId72" Type="http://schemas.openxmlformats.org/officeDocument/2006/relationships/tags" Target="../tags/tag71.xml"/><Relationship Id="rId71" Type="http://schemas.openxmlformats.org/officeDocument/2006/relationships/tags" Target="../tags/tag70.xml"/><Relationship Id="rId70" Type="http://schemas.openxmlformats.org/officeDocument/2006/relationships/tags" Target="../tags/tag69.xml"/><Relationship Id="rId7" Type="http://schemas.openxmlformats.org/officeDocument/2006/relationships/tags" Target="../tags/tag6.xml"/><Relationship Id="rId69" Type="http://schemas.openxmlformats.org/officeDocument/2006/relationships/tags" Target="../tags/tag68.xml"/><Relationship Id="rId68" Type="http://schemas.openxmlformats.org/officeDocument/2006/relationships/tags" Target="../tags/tag67.xml"/><Relationship Id="rId67" Type="http://schemas.openxmlformats.org/officeDocument/2006/relationships/tags" Target="../tags/tag66.xml"/><Relationship Id="rId66" Type="http://schemas.openxmlformats.org/officeDocument/2006/relationships/tags" Target="../tags/tag65.xml"/><Relationship Id="rId65" Type="http://schemas.openxmlformats.org/officeDocument/2006/relationships/tags" Target="../tags/tag64.xml"/><Relationship Id="rId64" Type="http://schemas.openxmlformats.org/officeDocument/2006/relationships/tags" Target="../tags/tag63.xml"/><Relationship Id="rId63" Type="http://schemas.openxmlformats.org/officeDocument/2006/relationships/tags" Target="../tags/tag62.xml"/><Relationship Id="rId62" Type="http://schemas.openxmlformats.org/officeDocument/2006/relationships/tags" Target="../tags/tag61.xml"/><Relationship Id="rId61" Type="http://schemas.openxmlformats.org/officeDocument/2006/relationships/tags" Target="../tags/tag60.xml"/><Relationship Id="rId60" Type="http://schemas.openxmlformats.org/officeDocument/2006/relationships/tags" Target="../tags/tag59.xml"/><Relationship Id="rId6" Type="http://schemas.openxmlformats.org/officeDocument/2006/relationships/tags" Target="../tags/tag5.xml"/><Relationship Id="rId59" Type="http://schemas.openxmlformats.org/officeDocument/2006/relationships/tags" Target="../tags/tag58.xml"/><Relationship Id="rId58" Type="http://schemas.openxmlformats.org/officeDocument/2006/relationships/tags" Target="../tags/tag57.xml"/><Relationship Id="rId57" Type="http://schemas.openxmlformats.org/officeDocument/2006/relationships/tags" Target="../tags/tag56.xml"/><Relationship Id="rId56" Type="http://schemas.openxmlformats.org/officeDocument/2006/relationships/tags" Target="../tags/tag55.xml"/><Relationship Id="rId55" Type="http://schemas.openxmlformats.org/officeDocument/2006/relationships/tags" Target="../tags/tag54.xml"/><Relationship Id="rId54" Type="http://schemas.openxmlformats.org/officeDocument/2006/relationships/tags" Target="../tags/tag53.xml"/><Relationship Id="rId53" Type="http://schemas.openxmlformats.org/officeDocument/2006/relationships/tags" Target="../tags/tag52.xml"/><Relationship Id="rId52" Type="http://schemas.openxmlformats.org/officeDocument/2006/relationships/tags" Target="../tags/tag51.xml"/><Relationship Id="rId51" Type="http://schemas.openxmlformats.org/officeDocument/2006/relationships/tags" Target="../tags/tag50.xml"/><Relationship Id="rId50" Type="http://schemas.openxmlformats.org/officeDocument/2006/relationships/tags" Target="../tags/tag49.xml"/><Relationship Id="rId5" Type="http://schemas.openxmlformats.org/officeDocument/2006/relationships/tags" Target="../tags/tag4.xml"/><Relationship Id="rId49" Type="http://schemas.openxmlformats.org/officeDocument/2006/relationships/tags" Target="../tags/tag48.xml"/><Relationship Id="rId48" Type="http://schemas.openxmlformats.org/officeDocument/2006/relationships/tags" Target="../tags/tag47.xml"/><Relationship Id="rId47" Type="http://schemas.openxmlformats.org/officeDocument/2006/relationships/tags" Target="../tags/tag46.xml"/><Relationship Id="rId46" Type="http://schemas.openxmlformats.org/officeDocument/2006/relationships/tags" Target="../tags/tag45.xml"/><Relationship Id="rId45" Type="http://schemas.openxmlformats.org/officeDocument/2006/relationships/tags" Target="../tags/tag44.xml"/><Relationship Id="rId44" Type="http://schemas.openxmlformats.org/officeDocument/2006/relationships/tags" Target="../tags/tag43.xml"/><Relationship Id="rId43" Type="http://schemas.openxmlformats.org/officeDocument/2006/relationships/tags" Target="../tags/tag42.xml"/><Relationship Id="rId42" Type="http://schemas.openxmlformats.org/officeDocument/2006/relationships/tags" Target="../tags/tag41.xml"/><Relationship Id="rId41" Type="http://schemas.openxmlformats.org/officeDocument/2006/relationships/tags" Target="../tags/tag40.xml"/><Relationship Id="rId40" Type="http://schemas.openxmlformats.org/officeDocument/2006/relationships/tags" Target="../tags/tag39.xml"/><Relationship Id="rId4" Type="http://schemas.openxmlformats.org/officeDocument/2006/relationships/tags" Target="../tags/tag3.xml"/><Relationship Id="rId39" Type="http://schemas.openxmlformats.org/officeDocument/2006/relationships/tags" Target="../tags/tag38.xml"/><Relationship Id="rId38" Type="http://schemas.openxmlformats.org/officeDocument/2006/relationships/tags" Target="../tags/tag37.xml"/><Relationship Id="rId37" Type="http://schemas.openxmlformats.org/officeDocument/2006/relationships/tags" Target="../tags/tag36.xml"/><Relationship Id="rId36" Type="http://schemas.openxmlformats.org/officeDocument/2006/relationships/tags" Target="../tags/tag35.xml"/><Relationship Id="rId35" Type="http://schemas.openxmlformats.org/officeDocument/2006/relationships/tags" Target="../tags/tag34.xml"/><Relationship Id="rId34" Type="http://schemas.openxmlformats.org/officeDocument/2006/relationships/tags" Target="../tags/tag33.xml"/><Relationship Id="rId33" Type="http://schemas.openxmlformats.org/officeDocument/2006/relationships/tags" Target="../tags/tag32.xml"/><Relationship Id="rId32" Type="http://schemas.openxmlformats.org/officeDocument/2006/relationships/tags" Target="../tags/tag31.xml"/><Relationship Id="rId31" Type="http://schemas.openxmlformats.org/officeDocument/2006/relationships/tags" Target="../tags/tag30.xml"/><Relationship Id="rId30" Type="http://schemas.openxmlformats.org/officeDocument/2006/relationships/tags" Target="../tags/tag29.xml"/><Relationship Id="rId3" Type="http://schemas.openxmlformats.org/officeDocument/2006/relationships/tags" Target="../tags/tag2.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0" Type="http://schemas.openxmlformats.org/officeDocument/2006/relationships/notesSlide" Target="../notesSlides/notesSlide2.xml"/><Relationship Id="rId16" Type="http://schemas.openxmlformats.org/officeDocument/2006/relationships/tags" Target="../tags/tag15.xml"/><Relationship Id="rId159" Type="http://schemas.openxmlformats.org/officeDocument/2006/relationships/slideLayout" Target="../slideLayouts/slideLayout7.xml"/><Relationship Id="rId158" Type="http://schemas.openxmlformats.org/officeDocument/2006/relationships/tags" Target="../tags/tag157.xml"/><Relationship Id="rId157" Type="http://schemas.openxmlformats.org/officeDocument/2006/relationships/tags" Target="../tags/tag156.xml"/><Relationship Id="rId156" Type="http://schemas.openxmlformats.org/officeDocument/2006/relationships/tags" Target="../tags/tag155.xml"/><Relationship Id="rId155" Type="http://schemas.openxmlformats.org/officeDocument/2006/relationships/tags" Target="../tags/tag154.xml"/><Relationship Id="rId154" Type="http://schemas.openxmlformats.org/officeDocument/2006/relationships/tags" Target="../tags/tag153.xml"/><Relationship Id="rId153" Type="http://schemas.openxmlformats.org/officeDocument/2006/relationships/tags" Target="../tags/tag152.xml"/><Relationship Id="rId152" Type="http://schemas.openxmlformats.org/officeDocument/2006/relationships/tags" Target="../tags/tag151.xml"/><Relationship Id="rId151" Type="http://schemas.openxmlformats.org/officeDocument/2006/relationships/tags" Target="../tags/tag150.xml"/><Relationship Id="rId150" Type="http://schemas.openxmlformats.org/officeDocument/2006/relationships/tags" Target="../tags/tag149.xml"/><Relationship Id="rId15" Type="http://schemas.openxmlformats.org/officeDocument/2006/relationships/tags" Target="../tags/tag14.xml"/><Relationship Id="rId149" Type="http://schemas.openxmlformats.org/officeDocument/2006/relationships/tags" Target="../tags/tag148.xml"/><Relationship Id="rId148" Type="http://schemas.openxmlformats.org/officeDocument/2006/relationships/tags" Target="../tags/tag147.xml"/><Relationship Id="rId147" Type="http://schemas.openxmlformats.org/officeDocument/2006/relationships/tags" Target="../tags/tag146.xml"/><Relationship Id="rId146" Type="http://schemas.openxmlformats.org/officeDocument/2006/relationships/tags" Target="../tags/tag145.xml"/><Relationship Id="rId145" Type="http://schemas.openxmlformats.org/officeDocument/2006/relationships/tags" Target="../tags/tag144.xml"/><Relationship Id="rId144" Type="http://schemas.openxmlformats.org/officeDocument/2006/relationships/tags" Target="../tags/tag143.xml"/><Relationship Id="rId143" Type="http://schemas.openxmlformats.org/officeDocument/2006/relationships/tags" Target="../tags/tag142.xml"/><Relationship Id="rId142" Type="http://schemas.openxmlformats.org/officeDocument/2006/relationships/tags" Target="../tags/tag141.xml"/><Relationship Id="rId141" Type="http://schemas.openxmlformats.org/officeDocument/2006/relationships/tags" Target="../tags/tag140.xml"/><Relationship Id="rId140" Type="http://schemas.openxmlformats.org/officeDocument/2006/relationships/tags" Target="../tags/tag139.xml"/><Relationship Id="rId14" Type="http://schemas.openxmlformats.org/officeDocument/2006/relationships/tags" Target="../tags/tag13.xml"/><Relationship Id="rId139" Type="http://schemas.openxmlformats.org/officeDocument/2006/relationships/tags" Target="../tags/tag138.xml"/><Relationship Id="rId138" Type="http://schemas.openxmlformats.org/officeDocument/2006/relationships/tags" Target="../tags/tag137.xml"/><Relationship Id="rId137" Type="http://schemas.openxmlformats.org/officeDocument/2006/relationships/tags" Target="../tags/tag136.xml"/><Relationship Id="rId136" Type="http://schemas.openxmlformats.org/officeDocument/2006/relationships/tags" Target="../tags/tag135.xml"/><Relationship Id="rId135" Type="http://schemas.openxmlformats.org/officeDocument/2006/relationships/tags" Target="../tags/tag134.xml"/><Relationship Id="rId134" Type="http://schemas.openxmlformats.org/officeDocument/2006/relationships/tags" Target="../tags/tag133.xml"/><Relationship Id="rId133" Type="http://schemas.openxmlformats.org/officeDocument/2006/relationships/tags" Target="../tags/tag132.xml"/><Relationship Id="rId132" Type="http://schemas.openxmlformats.org/officeDocument/2006/relationships/tags" Target="../tags/tag131.xml"/><Relationship Id="rId131" Type="http://schemas.openxmlformats.org/officeDocument/2006/relationships/tags" Target="../tags/tag130.xml"/><Relationship Id="rId130" Type="http://schemas.openxmlformats.org/officeDocument/2006/relationships/tags" Target="../tags/tag129.xml"/><Relationship Id="rId13" Type="http://schemas.openxmlformats.org/officeDocument/2006/relationships/tags" Target="../tags/tag12.xml"/><Relationship Id="rId129" Type="http://schemas.openxmlformats.org/officeDocument/2006/relationships/tags" Target="../tags/tag128.xml"/><Relationship Id="rId128" Type="http://schemas.openxmlformats.org/officeDocument/2006/relationships/tags" Target="../tags/tag127.xml"/><Relationship Id="rId127" Type="http://schemas.openxmlformats.org/officeDocument/2006/relationships/tags" Target="../tags/tag126.xml"/><Relationship Id="rId126" Type="http://schemas.openxmlformats.org/officeDocument/2006/relationships/tags" Target="../tags/tag125.xml"/><Relationship Id="rId125" Type="http://schemas.openxmlformats.org/officeDocument/2006/relationships/tags" Target="../tags/tag124.xml"/><Relationship Id="rId124" Type="http://schemas.openxmlformats.org/officeDocument/2006/relationships/tags" Target="../tags/tag123.xml"/><Relationship Id="rId123" Type="http://schemas.openxmlformats.org/officeDocument/2006/relationships/tags" Target="../tags/tag122.xml"/><Relationship Id="rId122" Type="http://schemas.openxmlformats.org/officeDocument/2006/relationships/tags" Target="../tags/tag121.xml"/><Relationship Id="rId121" Type="http://schemas.openxmlformats.org/officeDocument/2006/relationships/tags" Target="../tags/tag120.xml"/><Relationship Id="rId120" Type="http://schemas.openxmlformats.org/officeDocument/2006/relationships/tags" Target="../tags/tag119.xml"/><Relationship Id="rId12" Type="http://schemas.openxmlformats.org/officeDocument/2006/relationships/tags" Target="../tags/tag11.xml"/><Relationship Id="rId119" Type="http://schemas.openxmlformats.org/officeDocument/2006/relationships/tags" Target="../tags/tag118.xml"/><Relationship Id="rId118" Type="http://schemas.openxmlformats.org/officeDocument/2006/relationships/tags" Target="../tags/tag117.xml"/><Relationship Id="rId117" Type="http://schemas.openxmlformats.org/officeDocument/2006/relationships/tags" Target="../tags/tag116.xml"/><Relationship Id="rId116" Type="http://schemas.openxmlformats.org/officeDocument/2006/relationships/tags" Target="../tags/tag115.xml"/><Relationship Id="rId115" Type="http://schemas.openxmlformats.org/officeDocument/2006/relationships/tags" Target="../tags/tag114.xml"/><Relationship Id="rId114" Type="http://schemas.openxmlformats.org/officeDocument/2006/relationships/tags" Target="../tags/tag113.xml"/><Relationship Id="rId113" Type="http://schemas.openxmlformats.org/officeDocument/2006/relationships/tags" Target="../tags/tag112.xml"/><Relationship Id="rId112" Type="http://schemas.openxmlformats.org/officeDocument/2006/relationships/tags" Target="../tags/tag111.xml"/><Relationship Id="rId111" Type="http://schemas.openxmlformats.org/officeDocument/2006/relationships/tags" Target="../tags/tag110.xml"/><Relationship Id="rId110" Type="http://schemas.openxmlformats.org/officeDocument/2006/relationships/tags" Target="../tags/tag109.xml"/><Relationship Id="rId11" Type="http://schemas.openxmlformats.org/officeDocument/2006/relationships/tags" Target="../tags/tag10.xml"/><Relationship Id="rId109" Type="http://schemas.openxmlformats.org/officeDocument/2006/relationships/tags" Target="../tags/tag108.xml"/><Relationship Id="rId108" Type="http://schemas.openxmlformats.org/officeDocument/2006/relationships/tags" Target="../tags/tag107.xml"/><Relationship Id="rId107" Type="http://schemas.openxmlformats.org/officeDocument/2006/relationships/tags" Target="../tags/tag106.xml"/><Relationship Id="rId106" Type="http://schemas.openxmlformats.org/officeDocument/2006/relationships/tags" Target="../tags/tag105.xml"/><Relationship Id="rId105" Type="http://schemas.openxmlformats.org/officeDocument/2006/relationships/tags" Target="../tags/tag104.xml"/><Relationship Id="rId104" Type="http://schemas.openxmlformats.org/officeDocument/2006/relationships/tags" Target="../tags/tag103.xml"/><Relationship Id="rId103" Type="http://schemas.openxmlformats.org/officeDocument/2006/relationships/tags" Target="../tags/tag102.xml"/><Relationship Id="rId102" Type="http://schemas.openxmlformats.org/officeDocument/2006/relationships/tags" Target="../tags/tag101.xml"/><Relationship Id="rId101" Type="http://schemas.openxmlformats.org/officeDocument/2006/relationships/tags" Target="../tags/tag100.xml"/><Relationship Id="rId100" Type="http://schemas.openxmlformats.org/officeDocument/2006/relationships/tags" Target="../tags/tag99.xml"/><Relationship Id="rId10" Type="http://schemas.openxmlformats.org/officeDocument/2006/relationships/tags" Target="../tags/tag9.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58.xml"/><Relationship Id="rId2" Type="http://schemas.openxmlformats.org/officeDocument/2006/relationships/image" Target="../media/image21.png"/><Relationship Id="rId1" Type="http://schemas.openxmlformats.org/officeDocument/2006/relationships/chart" Target="../charts/chart1.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59.xml"/><Relationship Id="rId1" Type="http://schemas.openxmlformats.org/officeDocument/2006/relationships/image" Target="../media/image23.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tags" Target="../tags/tag160.xml"/><Relationship Id="rId2" Type="http://schemas.openxmlformats.org/officeDocument/2006/relationships/image" Target="../media/image7.png"/><Relationship Id="rId1"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梯形 4"/>
          <p:cNvSpPr/>
          <p:nvPr/>
        </p:nvSpPr>
        <p:spPr>
          <a:xfrm flipV="1">
            <a:off x="4797079" y="3712699"/>
            <a:ext cx="2546254" cy="1252024"/>
          </a:xfrm>
          <a:prstGeom prst="trapezoid">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685732" y="211016"/>
            <a:ext cx="4768948" cy="4600135"/>
          </a:xfrm>
          <a:prstGeom prst="ellips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梯形 6"/>
          <p:cNvSpPr/>
          <p:nvPr/>
        </p:nvSpPr>
        <p:spPr>
          <a:xfrm flipV="1">
            <a:off x="5277137" y="4964723"/>
            <a:ext cx="1586137" cy="2414955"/>
          </a:xfrm>
          <a:prstGeom prst="trapezoid">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635301" y="5322277"/>
            <a:ext cx="2869807" cy="464234"/>
          </a:xfrm>
          <a:prstGeom prst="rect">
            <a:avLst/>
          </a:prstGeom>
          <a:solidFill>
            <a:srgbClr val="8FD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b="1" dirty="0" smtClean="0">
                <a:solidFill>
                  <a:schemeClr val="bg1"/>
                </a:solidFill>
                <a:latin typeface="微软雅黑" panose="020B0503020204020204" pitchFamily="34" charset="-122"/>
                <a:ea typeface="微软雅黑" panose="020B0503020204020204" pitchFamily="34" charset="-122"/>
                <a:sym typeface="+mn-ea"/>
              </a:rPr>
              <a:t>世纪守护：唐红林</a:t>
            </a:r>
            <a:endParaRPr lang="zh-CN" altLang="zh-CN"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9" name="矩形 8"/>
          <p:cNvSpPr/>
          <p:nvPr/>
        </p:nvSpPr>
        <p:spPr>
          <a:xfrm>
            <a:off x="4368013" y="6077829"/>
            <a:ext cx="3404381" cy="467751"/>
          </a:xfrm>
          <a:prstGeom prst="rect">
            <a:avLst/>
          </a:prstGeom>
          <a:solidFill>
            <a:srgbClr val="8FD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直角三角形 11"/>
          <p:cNvSpPr/>
          <p:nvPr/>
        </p:nvSpPr>
        <p:spPr>
          <a:xfrm flipV="1">
            <a:off x="6696222" y="5786511"/>
            <a:ext cx="808886" cy="153572"/>
          </a:xfrm>
          <a:prstGeom prst="rtTriangle">
            <a:avLst/>
          </a:prstGeom>
          <a:solidFill>
            <a:srgbClr val="2C7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flipH="1">
            <a:off x="4368012" y="5924257"/>
            <a:ext cx="1076184" cy="139504"/>
          </a:xfrm>
          <a:prstGeom prst="rtTriangle">
            <a:avLst/>
          </a:prstGeom>
          <a:solidFill>
            <a:srgbClr val="2C7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梯形 13"/>
          <p:cNvSpPr/>
          <p:nvPr/>
        </p:nvSpPr>
        <p:spPr>
          <a:xfrm rot="7082194">
            <a:off x="2948473" y="569621"/>
            <a:ext cx="297371" cy="1087828"/>
          </a:xfrm>
          <a:prstGeom prst="trapezoid">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梯形 14"/>
          <p:cNvSpPr/>
          <p:nvPr/>
        </p:nvSpPr>
        <p:spPr>
          <a:xfrm rot="5965581">
            <a:off x="2958975" y="1347216"/>
            <a:ext cx="276367" cy="666497"/>
          </a:xfrm>
          <a:prstGeom prst="trapezoid">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梯形 15"/>
          <p:cNvSpPr/>
          <p:nvPr/>
        </p:nvSpPr>
        <p:spPr>
          <a:xfrm rot="8204592">
            <a:off x="3458819" y="521073"/>
            <a:ext cx="256220" cy="595662"/>
          </a:xfrm>
          <a:prstGeom prst="trapezoid">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759055" y="846484"/>
            <a:ext cx="2621280" cy="829945"/>
          </a:xfrm>
          <a:prstGeom prst="rect">
            <a:avLst/>
          </a:prstGeom>
          <a:noFill/>
        </p:spPr>
        <p:txBody>
          <a:bodyPr wrap="none"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智慧校园</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802869" y="2073428"/>
            <a:ext cx="4450080" cy="1568450"/>
          </a:xfrm>
          <a:prstGeom prst="rect">
            <a:avLst/>
          </a:prstGeom>
          <a:noFill/>
        </p:spPr>
        <p:txBody>
          <a:bodyPr wrap="none" rtlCol="0">
            <a:spAutoFit/>
          </a:bodyPr>
          <a:lstStyle/>
          <a:p>
            <a:pPr algn="l"/>
            <a:r>
              <a:rPr lang="zh-CN" altLang="en-US" sz="4800" b="1" dirty="0" smtClean="0">
                <a:solidFill>
                  <a:schemeClr val="bg1"/>
                </a:solidFill>
                <a:latin typeface="微软雅黑" panose="020B0503020204020204" pitchFamily="34" charset="-122"/>
                <a:ea typeface="微软雅黑" panose="020B0503020204020204" pitchFamily="34" charset="-122"/>
              </a:rPr>
              <a:t>不仅要关注物教</a:t>
            </a:r>
            <a:endParaRPr lang="zh-CN" altLang="en-US" sz="4800" b="1" dirty="0" smtClean="0">
              <a:solidFill>
                <a:schemeClr val="bg1"/>
              </a:solidFill>
              <a:latin typeface="微软雅黑" panose="020B0503020204020204" pitchFamily="34" charset="-122"/>
              <a:ea typeface="微软雅黑" panose="020B0503020204020204" pitchFamily="34" charset="-122"/>
            </a:endParaRPr>
          </a:p>
          <a:p>
            <a:pPr algn="l"/>
            <a:r>
              <a:rPr lang="zh-CN" altLang="en-US" sz="4800" b="1" dirty="0" smtClean="0">
                <a:solidFill>
                  <a:schemeClr val="bg1"/>
                </a:solidFill>
                <a:latin typeface="微软雅黑" panose="020B0503020204020204" pitchFamily="34" charset="-122"/>
                <a:ea typeface="微软雅黑" panose="020B0503020204020204" pitchFamily="34" charset="-122"/>
              </a:rPr>
              <a:t>  更要关注人育</a:t>
            </a:r>
            <a:endParaRPr lang="zh-CN" altLang="en-US" sz="4800" b="1" dirty="0" smtClean="0">
              <a:solidFill>
                <a:schemeClr val="bg1"/>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4325808" y="1793041"/>
            <a:ext cx="34043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325808" y="2857425"/>
            <a:ext cx="34043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368012" y="3820993"/>
            <a:ext cx="34043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5531470" y="5369728"/>
            <a:ext cx="309880" cy="368300"/>
          </a:xfrm>
          <a:prstGeom prst="rect">
            <a:avLst/>
          </a:prstGeom>
          <a:noFill/>
        </p:spPr>
        <p:txBody>
          <a:bodyPr wrap="none" rtlCol="0">
            <a:spAutoFit/>
          </a:bodyPr>
          <a:lstStyle/>
          <a:p>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184016" y="6127673"/>
            <a:ext cx="2345690" cy="368300"/>
          </a:xfrm>
          <a:prstGeom prst="rect">
            <a:avLst/>
          </a:prstGeom>
          <a:noFill/>
        </p:spPr>
        <p:txBody>
          <a:bodyPr wrap="none" rtlCol="0">
            <a:spAutoFit/>
          </a:bodyPr>
          <a:lstStyle/>
          <a:p>
            <a:r>
              <a:rPr lang="en-US" altLang="zh-CN" b="1" dirty="0" smtClean="0">
                <a:solidFill>
                  <a:schemeClr val="bg1"/>
                </a:solidFill>
                <a:latin typeface="微软雅黑" panose="020B0503020204020204" pitchFamily="34" charset="-122"/>
                <a:ea typeface="微软雅黑" panose="020B0503020204020204" pitchFamily="34" charset="-122"/>
              </a:rPr>
              <a:t>2018.7.20.</a:t>
            </a:r>
            <a:r>
              <a:rPr lang="zh-CN" altLang="en-US" b="1" dirty="0" smtClean="0">
                <a:solidFill>
                  <a:schemeClr val="bg1"/>
                </a:solidFill>
                <a:latin typeface="微软雅黑" panose="020B0503020204020204" pitchFamily="34" charset="-122"/>
                <a:ea typeface="微软雅黑" panose="020B0503020204020204" pitchFamily="34" charset="-122"/>
              </a:rPr>
              <a:t>中国</a:t>
            </a:r>
            <a:r>
              <a:rPr lang="en-US" altLang="zh-CN" b="1" dirty="0" smtClean="0">
                <a:solidFill>
                  <a:schemeClr val="bg1"/>
                </a:solidFill>
                <a:latin typeface="微软雅黑" panose="020B0503020204020204" pitchFamily="34" charset="-122"/>
                <a:ea typeface="微软雅黑" panose="020B0503020204020204" pitchFamily="34" charset="-122"/>
              </a:rPr>
              <a:t>.</a:t>
            </a:r>
            <a:r>
              <a:rPr lang="zh-CN" altLang="en-US" b="1" dirty="0" smtClean="0">
                <a:solidFill>
                  <a:schemeClr val="bg1"/>
                </a:solidFill>
                <a:latin typeface="微软雅黑" panose="020B0503020204020204" pitchFamily="34" charset="-122"/>
                <a:ea typeface="微软雅黑" panose="020B0503020204020204" pitchFamily="34" charset="-122"/>
              </a:rPr>
              <a:t>成都</a:t>
            </a:r>
            <a:endParaRPr lang="zh-CN" altLang="en-US" b="1" dirty="0" smtClean="0">
              <a:solidFill>
                <a:schemeClr val="bg1"/>
              </a:solidFill>
              <a:latin typeface="微软雅黑" panose="020B0503020204020204" pitchFamily="34" charset="-122"/>
              <a:ea typeface="微软雅黑" panose="020B0503020204020204" pitchFamily="34" charset="-122"/>
            </a:endParaRPr>
          </a:p>
        </p:txBody>
      </p:sp>
      <p:pic>
        <p:nvPicPr>
          <p:cNvPr id="2" name="图片 1" descr="LOGO"/>
          <p:cNvPicPr>
            <a:picLocks noChangeAspect="1"/>
          </p:cNvPicPr>
          <p:nvPr/>
        </p:nvPicPr>
        <p:blipFill>
          <a:blip r:embed="rId1"/>
          <a:stretch>
            <a:fillRect/>
          </a:stretch>
        </p:blipFill>
        <p:spPr>
          <a:xfrm>
            <a:off x="10577195" y="5558790"/>
            <a:ext cx="1245235" cy="937260"/>
          </a:xfrm>
          <a:prstGeom prst="rect">
            <a:avLst/>
          </a:prstGeom>
        </p:spPr>
      </p:pic>
      <p:sp>
        <p:nvSpPr>
          <p:cNvPr id="25" name="文本框 24"/>
          <p:cNvSpPr txBox="1"/>
          <p:nvPr/>
        </p:nvSpPr>
        <p:spPr>
          <a:xfrm>
            <a:off x="4550317" y="3921974"/>
            <a:ext cx="2979420" cy="337185"/>
          </a:xfrm>
          <a:prstGeom prst="rect">
            <a:avLst/>
          </a:prstGeom>
          <a:solidFill>
            <a:srgbClr val="FFFFFF"/>
          </a:solidFill>
          <a:ln>
            <a:solidFill>
              <a:srgbClr val="FFFFFF"/>
            </a:solidFill>
          </a:ln>
        </p:spPr>
        <p:txBody>
          <a:bodyPr wrap="none" rtlCol="0">
            <a:spAutoFit/>
          </a:bodyPr>
          <a:lstStyle/>
          <a:p>
            <a:pPr algn="l"/>
            <a:r>
              <a:rPr lang="zh-CN" altLang="en-US" sz="1600" b="1" dirty="0" smtClean="0">
                <a:solidFill>
                  <a:srgbClr val="2C70AE"/>
                </a:solidFill>
                <a:latin typeface="微软雅黑" panose="020B0503020204020204" pitchFamily="34" charset="-122"/>
                <a:ea typeface="微软雅黑" panose="020B0503020204020204" pitchFamily="34" charset="-122"/>
                <a:sym typeface="+mn-ea"/>
              </a:rPr>
              <a:t>世纪守护互联网</a:t>
            </a:r>
            <a:r>
              <a:rPr lang="en-US" altLang="zh-CN" sz="1600" b="1" dirty="0" smtClean="0">
                <a:solidFill>
                  <a:srgbClr val="2C70AE"/>
                </a:solidFill>
                <a:latin typeface="微软雅黑" panose="020B0503020204020204" pitchFamily="34" charset="-122"/>
                <a:ea typeface="微软雅黑" panose="020B0503020204020204" pitchFamily="34" charset="-122"/>
                <a:sym typeface="+mn-ea"/>
              </a:rPr>
              <a:t>+</a:t>
            </a:r>
            <a:r>
              <a:rPr lang="zh-CN" altLang="en-US" sz="1600" b="1" dirty="0" smtClean="0">
                <a:solidFill>
                  <a:srgbClr val="2C70AE"/>
                </a:solidFill>
                <a:latin typeface="微软雅黑" panose="020B0503020204020204" pitchFamily="34" charset="-122"/>
                <a:ea typeface="微软雅黑" panose="020B0503020204020204" pitchFamily="34" charset="-122"/>
                <a:sym typeface="+mn-ea"/>
              </a:rPr>
              <a:t>教育的推动者</a:t>
            </a:r>
            <a:endParaRPr sz="1600" dirty="0">
              <a:solidFill>
                <a:schemeClr val="bg1"/>
              </a:solidFill>
            </a:endParaRPr>
          </a:p>
        </p:txBody>
      </p:sp>
    </p:spTree>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49M58PICnrE_1024"/>
          <p:cNvPicPr>
            <a:picLocks noChangeAspect="1"/>
          </p:cNvPicPr>
          <p:nvPr/>
        </p:nvPicPr>
        <p:blipFill>
          <a:blip r:embed="rId1">
            <a:lum bright="-6000"/>
          </a:blip>
          <a:srcRect b="8117"/>
          <a:stretch>
            <a:fillRect/>
          </a:stretch>
        </p:blipFill>
        <p:spPr>
          <a:xfrm>
            <a:off x="0" y="871855"/>
            <a:ext cx="12192635" cy="5971540"/>
          </a:xfrm>
          <a:prstGeom prst="rect">
            <a:avLst/>
          </a:prstGeom>
        </p:spPr>
      </p:pic>
      <p:sp>
        <p:nvSpPr>
          <p:cNvPr id="2" name="矩形 1"/>
          <p:cNvSpPr/>
          <p:nvPr/>
        </p:nvSpPr>
        <p:spPr>
          <a:xfrm>
            <a:off x="0" y="886265"/>
            <a:ext cx="12192000" cy="5971735"/>
          </a:xfrm>
          <a:prstGeom prst="rect">
            <a:avLst/>
          </a:prstGeom>
          <a:noFill/>
          <a:ln w="38100">
            <a:solidFill>
              <a:srgbClr val="2C7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219075" y="3171190"/>
            <a:ext cx="3549650" cy="1753235"/>
          </a:xfrm>
          <a:prstGeom prst="rect">
            <a:avLst/>
          </a:prstGeom>
          <a:noFill/>
        </p:spPr>
        <p:txBody>
          <a:bodyPr wrap="square" rtlCol="0">
            <a:spAutoFit/>
          </a:bodyPr>
          <a:lstStyle/>
          <a:p>
            <a:pPr algn="l" fontAlgn="auto">
              <a:lnSpc>
                <a:spcPct val="150000"/>
              </a:lnSpc>
            </a:pPr>
            <a:r>
              <a:rPr lang="en-US" altLang="zh-CN" sz="3200" b="1" dirty="0" smtClean="0">
                <a:solidFill>
                  <a:srgbClr val="2C70AE"/>
                </a:solidFill>
                <a:latin typeface="微软雅黑" panose="020B0503020204020204" pitchFamily="34" charset="-122"/>
                <a:ea typeface="微软雅黑" panose="020B0503020204020204" pitchFamily="34" charset="-122"/>
              </a:rPr>
              <a:t>     </a:t>
            </a:r>
            <a:r>
              <a:rPr lang="zh-CN" altLang="en-US" sz="3600" b="1" dirty="0" smtClean="0">
                <a:solidFill>
                  <a:schemeClr val="accent1">
                    <a:lumMod val="20000"/>
                    <a:lumOff val="80000"/>
                  </a:schemeClr>
                </a:solidFill>
                <a:latin typeface="微软雅黑" panose="020B0503020204020204" pitchFamily="34" charset="-122"/>
                <a:ea typeface="微软雅黑" panose="020B0503020204020204" pitchFamily="34" charset="-122"/>
              </a:rPr>
              <a:t>覆盖层面：</a:t>
            </a:r>
            <a:endParaRPr lang="zh-CN" altLang="en-US" sz="3600" b="1" dirty="0" smtClean="0">
              <a:solidFill>
                <a:srgbClr val="2C70AE"/>
              </a:solidFill>
              <a:latin typeface="微软雅黑" panose="020B0503020204020204" pitchFamily="34" charset="-122"/>
              <a:ea typeface="微软雅黑" panose="020B0503020204020204" pitchFamily="34" charset="-122"/>
            </a:endParaRPr>
          </a:p>
          <a:p>
            <a:pPr algn="l" fontAlgn="auto">
              <a:lnSpc>
                <a:spcPct val="150000"/>
              </a:lnSpc>
            </a:pPr>
            <a:endParaRPr lang="zh-CN" altLang="en-US" sz="3600" b="1" dirty="0" smtClean="0">
              <a:solidFill>
                <a:srgbClr val="2C70AE"/>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840480" y="1396365"/>
            <a:ext cx="7988300" cy="953135"/>
          </a:xfrm>
          <a:prstGeom prst="rect">
            <a:avLst/>
          </a:prstGeom>
          <a:noFill/>
        </p:spPr>
        <p:txBody>
          <a:bodyPr wrap="square" rtlCol="0" anchor="t">
            <a:spAutoFit/>
          </a:bodyPr>
          <a:p>
            <a:pPr fontAlgn="auto">
              <a:spcBef>
                <a:spcPts val="0"/>
              </a:spcBef>
            </a:pPr>
            <a:r>
              <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实践变革层：教育内容、教与学方法、</a:t>
            </a:r>
            <a:endPar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a:p>
            <a:pPr fontAlgn="auto">
              <a:spcBef>
                <a:spcPts val="0"/>
              </a:spcBef>
            </a:pPr>
            <a:r>
              <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教育评价、教育治理、教育供给方式</a:t>
            </a:r>
            <a:endPar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101" name="Freeform 5"/>
          <p:cNvSpPr/>
          <p:nvPr/>
        </p:nvSpPr>
        <p:spPr bwMode="auto">
          <a:xfrm>
            <a:off x="2844666" y="1396198"/>
            <a:ext cx="806913" cy="4755408"/>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accent1">
              <a:lumMod val="20000"/>
              <a:lumOff val="80000"/>
            </a:schemeClr>
          </a:solidFill>
          <a:ln>
            <a:noFill/>
          </a:ln>
        </p:spPr>
        <p:txBody>
          <a:bodyPr vert="horz" wrap="square" lIns="91440" tIns="45720" rIns="91440" bIns="45720" numCol="1" anchor="t" anchorCtr="0" compatLnSpc="1"/>
          <a:p>
            <a:endParaRPr lang="zh-CN" altLang="en-US" dirty="0">
              <a:ea typeface="微软雅黑" panose="020B0503020204020204" pitchFamily="34" charset="-122"/>
            </a:endParaRPr>
          </a:p>
        </p:txBody>
      </p:sp>
      <p:sp>
        <p:nvSpPr>
          <p:cNvPr id="3" name="文本框 2"/>
          <p:cNvSpPr txBox="1"/>
          <p:nvPr/>
        </p:nvSpPr>
        <p:spPr>
          <a:xfrm>
            <a:off x="3840480" y="3297555"/>
            <a:ext cx="7910195" cy="953135"/>
          </a:xfrm>
          <a:prstGeom prst="rect">
            <a:avLst/>
          </a:prstGeom>
          <a:noFill/>
        </p:spPr>
        <p:txBody>
          <a:bodyPr wrap="square" rtlCol="0" anchor="t">
            <a:spAutoFit/>
          </a:bodyPr>
          <a:p>
            <a:pPr algn="l" fontAlgn="auto">
              <a:spcBef>
                <a:spcPts val="0"/>
              </a:spcBef>
            </a:pPr>
            <a:r>
              <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技术方法层：学习环境、</a:t>
            </a:r>
            <a:r>
              <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教育人工智能</a:t>
            </a:r>
            <a:endPar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a:p>
            <a:pPr algn="l" fontAlgn="auto">
              <a:spcBef>
                <a:spcPts val="0"/>
              </a:spcBef>
            </a:pPr>
            <a:r>
              <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学习资源与认知工具、教育大数据 </a:t>
            </a:r>
            <a:endPar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3840480" y="5198745"/>
            <a:ext cx="7854315" cy="953135"/>
          </a:xfrm>
          <a:prstGeom prst="rect">
            <a:avLst/>
          </a:prstGeom>
          <a:noFill/>
        </p:spPr>
        <p:txBody>
          <a:bodyPr wrap="square" rtlCol="0" anchor="t">
            <a:spAutoFit/>
          </a:bodyPr>
          <a:p>
            <a:pPr algn="l" fontAlgn="auto">
              <a:spcBef>
                <a:spcPts val="0"/>
              </a:spcBef>
            </a:pPr>
            <a:r>
              <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基础规律层：知识生产与知识进化、</a:t>
            </a:r>
            <a:endPar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a:p>
            <a:pPr algn="l" fontAlgn="auto">
              <a:spcBef>
                <a:spcPts val="0"/>
              </a:spcBef>
            </a:pPr>
            <a:r>
              <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认知与学习、教学交互</a:t>
            </a:r>
            <a:endParaRPr lang="zh-CN" altLang="en-US" sz="28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902970" y="152400"/>
            <a:ext cx="2937510" cy="460375"/>
          </a:xfrm>
          <a:prstGeom prst="rect">
            <a:avLst/>
          </a:prstGeom>
          <a:noFill/>
        </p:spPr>
        <p:txBody>
          <a:bodyPr wrap="none" rtlCol="0" anchor="t">
            <a:spAutoFit/>
          </a:bodyPr>
          <a:p>
            <a:r>
              <a:rPr lang="zh-CN" altLang="en-US" sz="2400" b="1" dirty="0" smtClean="0">
                <a:solidFill>
                  <a:srgbClr val="2C70AE"/>
                </a:solidFill>
                <a:latin typeface="华文琥珀" panose="02010800040101010101" pitchFamily="2" charset="-122"/>
                <a:ea typeface="华文琥珀" panose="02010800040101010101" pitchFamily="2" charset="-122"/>
                <a:sym typeface="+mn-ea"/>
              </a:rPr>
              <a:t>智慧校园的覆盖层面</a:t>
            </a:r>
            <a:endParaRPr lang="zh-CN" altLang="en-US" sz="2400" b="1" dirty="0" smtClean="0">
              <a:solidFill>
                <a:srgbClr val="2C70AE"/>
              </a:solidFill>
              <a:latin typeface="华文琥珀" panose="02010800040101010101" pitchFamily="2" charset="-122"/>
              <a:ea typeface="华文琥珀" panose="02010800040101010101" pitchFamily="2" charset="-122"/>
              <a:sym typeface="+mn-ea"/>
            </a:endParaRPr>
          </a:p>
        </p:txBody>
      </p:sp>
      <p:pic>
        <p:nvPicPr>
          <p:cNvPr id="58" name="图片 57" descr="QQ图片20180504174156"/>
          <p:cNvPicPr>
            <a:picLocks noChangeAspect="1"/>
          </p:cNvPicPr>
          <p:nvPr/>
        </p:nvPicPr>
        <p:blipFill>
          <a:blip r:embed="rId2"/>
          <a:stretch>
            <a:fillRect/>
          </a:stretch>
        </p:blipFill>
        <p:spPr>
          <a:xfrm>
            <a:off x="342900" y="1084580"/>
            <a:ext cx="1082040" cy="815340"/>
          </a:xfrm>
          <a:prstGeom prst="rect">
            <a:avLst/>
          </a:prstGeom>
        </p:spPr>
      </p:pic>
    </p:spTree>
  </p:cSld>
  <p:clrMapOvr>
    <a:masterClrMapping/>
  </p:clrMapOvr>
  <p:transition>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49M58PICnrE_1024"/>
          <p:cNvPicPr>
            <a:picLocks noChangeAspect="1"/>
          </p:cNvPicPr>
          <p:nvPr/>
        </p:nvPicPr>
        <p:blipFill>
          <a:blip r:embed="rId1">
            <a:lum bright="-6000"/>
          </a:blip>
          <a:srcRect b="8117"/>
          <a:stretch>
            <a:fillRect/>
          </a:stretch>
        </p:blipFill>
        <p:spPr>
          <a:xfrm>
            <a:off x="0" y="871855"/>
            <a:ext cx="12191365" cy="5971540"/>
          </a:xfrm>
          <a:prstGeom prst="rect">
            <a:avLst/>
          </a:prstGeom>
        </p:spPr>
      </p:pic>
      <p:sp>
        <p:nvSpPr>
          <p:cNvPr id="3" name="直角三角形 2"/>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858129" y="177688"/>
            <a:ext cx="2937510" cy="460375"/>
          </a:xfrm>
          <a:prstGeom prst="rect">
            <a:avLst/>
          </a:prstGeom>
          <a:noFill/>
        </p:spPr>
        <p:txBody>
          <a:bodyPr wrap="none" rtlCol="0">
            <a:spAutoFit/>
          </a:bodyPr>
          <a:lstStyle/>
          <a:p>
            <a:r>
              <a:rPr lang="zh-CN" altLang="en-US" sz="2400" b="1" dirty="0" smtClean="0">
                <a:solidFill>
                  <a:srgbClr val="2C70AE"/>
                </a:solidFill>
                <a:latin typeface="华文琥珀" panose="02010800040101010101" pitchFamily="2" charset="-122"/>
                <a:ea typeface="华文琥珀" panose="02010800040101010101" pitchFamily="2" charset="-122"/>
              </a:rPr>
              <a:t>智慧校园的总体框架</a:t>
            </a:r>
            <a:endParaRPr lang="en-US" altLang="zh-CN" sz="2400" b="1" dirty="0" smtClean="0">
              <a:solidFill>
                <a:srgbClr val="2C70AE"/>
              </a:solidFill>
              <a:latin typeface="华文琥珀" panose="02010800040101010101" pitchFamily="2" charset="-122"/>
              <a:ea typeface="华文琥珀" panose="02010800040101010101" pitchFamily="2" charset="-122"/>
            </a:endParaRPr>
          </a:p>
        </p:txBody>
      </p:sp>
      <p:sp>
        <p:nvSpPr>
          <p:cNvPr id="13" name="圆角矩形 12"/>
          <p:cNvSpPr/>
          <p:nvPr/>
        </p:nvSpPr>
        <p:spPr>
          <a:xfrm>
            <a:off x="4449445" y="1725295"/>
            <a:ext cx="2336800" cy="76009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570847" y="4281796"/>
            <a:ext cx="1661375" cy="489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991464" y="4276080"/>
            <a:ext cx="1661375" cy="489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7324836" y="4276714"/>
            <a:ext cx="1661375" cy="489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9363710" y="4276725"/>
            <a:ext cx="2225040" cy="4895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连接符 30"/>
          <p:cNvCxnSpPr/>
          <p:nvPr/>
        </p:nvCxnSpPr>
        <p:spPr>
          <a:xfrm flipH="1">
            <a:off x="1433830" y="2462530"/>
            <a:ext cx="4224655" cy="18288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a:endCxn id="72" idx="0"/>
          </p:cNvCxnSpPr>
          <p:nvPr/>
        </p:nvCxnSpPr>
        <p:spPr>
          <a:xfrm>
            <a:off x="5658485" y="2485390"/>
            <a:ext cx="194310" cy="18364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5641340" y="2477770"/>
            <a:ext cx="2362835" cy="180022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628005" y="2477770"/>
            <a:ext cx="4884420" cy="17989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圆角矩形 68"/>
          <p:cNvSpPr/>
          <p:nvPr/>
        </p:nvSpPr>
        <p:spPr>
          <a:xfrm>
            <a:off x="715010" y="5699760"/>
            <a:ext cx="11116310" cy="8509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p:cNvSpPr txBox="1"/>
          <p:nvPr/>
        </p:nvSpPr>
        <p:spPr>
          <a:xfrm>
            <a:off x="715724" y="4327706"/>
            <a:ext cx="1516380" cy="398780"/>
          </a:xfrm>
          <a:prstGeom prst="rect">
            <a:avLst/>
          </a:prstGeom>
          <a:noFill/>
        </p:spPr>
        <p:txBody>
          <a:bodyPr wrap="none" rtlCol="0">
            <a:spAutoFit/>
          </a:bodyPr>
          <a:lstStyle/>
          <a:p>
            <a:pPr algn="l"/>
            <a:r>
              <a:rPr lang="zh-CN" altLang="en-US" sz="2000" b="1" dirty="0" smtClean="0">
                <a:solidFill>
                  <a:srgbClr val="2C70AE"/>
                </a:solidFill>
              </a:rPr>
              <a:t>基础设施层 </a:t>
            </a:r>
            <a:endParaRPr lang="zh-CN" altLang="en-US" sz="2000" b="1" dirty="0" smtClean="0">
              <a:solidFill>
                <a:srgbClr val="2C70AE"/>
              </a:solidFill>
            </a:endParaRPr>
          </a:p>
        </p:txBody>
      </p:sp>
      <p:sp>
        <p:nvSpPr>
          <p:cNvPr id="71" name="文本框 70"/>
          <p:cNvSpPr txBox="1"/>
          <p:nvPr/>
        </p:nvSpPr>
        <p:spPr>
          <a:xfrm>
            <a:off x="4811351" y="1844171"/>
            <a:ext cx="1612900" cy="521970"/>
          </a:xfrm>
          <a:prstGeom prst="rect">
            <a:avLst/>
          </a:prstGeom>
          <a:noFill/>
        </p:spPr>
        <p:txBody>
          <a:bodyPr wrap="none" rtlCol="0">
            <a:spAutoFit/>
          </a:bodyPr>
          <a:lstStyle/>
          <a:p>
            <a:r>
              <a:rPr lang="zh-CN" altLang="en-US" sz="2800" b="1" dirty="0" smtClean="0">
                <a:solidFill>
                  <a:schemeClr val="bg1"/>
                </a:solidFill>
              </a:rPr>
              <a:t>智慧校园</a:t>
            </a:r>
            <a:endParaRPr lang="zh-CN" altLang="en-US" sz="2800" b="1" dirty="0" smtClean="0">
              <a:solidFill>
                <a:schemeClr val="bg1"/>
              </a:solidFill>
            </a:endParaRPr>
          </a:p>
        </p:txBody>
      </p:sp>
      <p:sp>
        <p:nvSpPr>
          <p:cNvPr id="72" name="文本框 71"/>
          <p:cNvSpPr txBox="1"/>
          <p:nvPr/>
        </p:nvSpPr>
        <p:spPr>
          <a:xfrm>
            <a:off x="5123195" y="4321857"/>
            <a:ext cx="1459230" cy="398780"/>
          </a:xfrm>
          <a:prstGeom prst="rect">
            <a:avLst/>
          </a:prstGeom>
          <a:noFill/>
        </p:spPr>
        <p:txBody>
          <a:bodyPr wrap="none" rtlCol="0">
            <a:spAutoFit/>
          </a:bodyPr>
          <a:lstStyle/>
          <a:p>
            <a:pPr algn="l"/>
            <a:r>
              <a:rPr lang="zh-CN" altLang="en-US" sz="2000" b="1" dirty="0" smtClean="0">
                <a:solidFill>
                  <a:srgbClr val="2C70AE"/>
                </a:solidFill>
              </a:rPr>
              <a:t>应用平台层</a:t>
            </a:r>
            <a:endParaRPr lang="zh-CN" altLang="en-US" sz="2000" b="1" dirty="0" smtClean="0">
              <a:solidFill>
                <a:srgbClr val="2C70AE"/>
              </a:solidFill>
            </a:endParaRPr>
          </a:p>
        </p:txBody>
      </p:sp>
      <p:sp>
        <p:nvSpPr>
          <p:cNvPr id="73" name="文本框 72"/>
          <p:cNvSpPr txBox="1"/>
          <p:nvPr/>
        </p:nvSpPr>
        <p:spPr>
          <a:xfrm>
            <a:off x="7524537" y="4321269"/>
            <a:ext cx="1261110" cy="398780"/>
          </a:xfrm>
          <a:prstGeom prst="rect">
            <a:avLst/>
          </a:prstGeom>
          <a:noFill/>
        </p:spPr>
        <p:txBody>
          <a:bodyPr wrap="none" rtlCol="0">
            <a:spAutoFit/>
          </a:bodyPr>
          <a:lstStyle/>
          <a:p>
            <a:pPr algn="l"/>
            <a:r>
              <a:rPr lang="zh-CN" altLang="en-US" sz="2000" b="1" dirty="0" smtClean="0">
                <a:solidFill>
                  <a:srgbClr val="2C70AE"/>
                </a:solidFill>
              </a:rPr>
              <a:t>应用终端 </a:t>
            </a:r>
            <a:endParaRPr lang="zh-CN" altLang="en-US" sz="2000" b="1" dirty="0" smtClean="0">
              <a:solidFill>
                <a:srgbClr val="2C70AE"/>
              </a:solidFill>
            </a:endParaRPr>
          </a:p>
        </p:txBody>
      </p:sp>
      <p:sp>
        <p:nvSpPr>
          <p:cNvPr id="74" name="文本框 73"/>
          <p:cNvSpPr txBox="1"/>
          <p:nvPr/>
        </p:nvSpPr>
        <p:spPr>
          <a:xfrm>
            <a:off x="9363810" y="4327783"/>
            <a:ext cx="2225040" cy="398780"/>
          </a:xfrm>
          <a:prstGeom prst="rect">
            <a:avLst/>
          </a:prstGeom>
          <a:noFill/>
        </p:spPr>
        <p:txBody>
          <a:bodyPr wrap="none" rtlCol="0">
            <a:spAutoFit/>
          </a:bodyPr>
          <a:lstStyle/>
          <a:p>
            <a:pPr algn="l"/>
            <a:r>
              <a:rPr lang="zh-CN" altLang="en-US" sz="2000" b="1" dirty="0" smtClean="0">
                <a:solidFill>
                  <a:srgbClr val="2C70AE"/>
                </a:solidFill>
              </a:rPr>
              <a:t>信息系统安全体系</a:t>
            </a:r>
            <a:endParaRPr lang="zh-CN" altLang="en-US" sz="2000" b="1" dirty="0" smtClean="0">
              <a:solidFill>
                <a:srgbClr val="2C70AE"/>
              </a:solidFill>
            </a:endParaRPr>
          </a:p>
        </p:txBody>
      </p:sp>
      <p:sp>
        <p:nvSpPr>
          <p:cNvPr id="75" name="文本框 74"/>
          <p:cNvSpPr txBox="1"/>
          <p:nvPr/>
        </p:nvSpPr>
        <p:spPr>
          <a:xfrm>
            <a:off x="857885" y="5763895"/>
            <a:ext cx="10647680" cy="706755"/>
          </a:xfrm>
          <a:prstGeom prst="rect">
            <a:avLst/>
          </a:prstGeom>
          <a:noFill/>
        </p:spPr>
        <p:txBody>
          <a:bodyPr wrap="square" rtlCol="0">
            <a:spAutoFit/>
          </a:bodyPr>
          <a:lstStyle/>
          <a:p>
            <a:r>
              <a:rPr lang="en-US" altLang="zh-CN" sz="2000" b="1" dirty="0" smtClean="0">
                <a:solidFill>
                  <a:schemeClr val="bg1"/>
                </a:solidFill>
                <a:latin typeface="微软雅黑" panose="020B0503020204020204" pitchFamily="34" charset="-122"/>
                <a:ea typeface="微软雅黑" panose="020B0503020204020204" pitchFamily="34" charset="-122"/>
              </a:rPr>
              <a:t>“智慧校园”</a:t>
            </a:r>
            <a:r>
              <a:rPr lang="zh-CN" altLang="en-US" sz="2000" b="1" dirty="0" smtClean="0">
                <a:solidFill>
                  <a:schemeClr val="bg1"/>
                </a:solidFill>
                <a:latin typeface="微软雅黑" panose="020B0503020204020204" pitchFamily="34" charset="-122"/>
                <a:ea typeface="微软雅黑" panose="020B0503020204020204" pitchFamily="34" charset="-122"/>
              </a:rPr>
              <a:t>是一个</a:t>
            </a:r>
            <a:r>
              <a:rPr lang="en-US" altLang="zh-CN" sz="2000" b="1" dirty="0" smtClean="0">
                <a:solidFill>
                  <a:schemeClr val="bg1"/>
                </a:solidFill>
                <a:latin typeface="微软雅黑" panose="020B0503020204020204" pitchFamily="34" charset="-122"/>
                <a:ea typeface="微软雅黑" panose="020B0503020204020204" pitchFamily="34" charset="-122"/>
              </a:rPr>
              <a:t>能够满足教学互动、课程管理、混合式学习、作业批改、过程性评价、移动办公等需求</a:t>
            </a:r>
            <a:r>
              <a:rPr lang="zh-CN" altLang="en-US" sz="2000" b="1" dirty="0" smtClean="0">
                <a:solidFill>
                  <a:schemeClr val="bg1"/>
                </a:solidFill>
                <a:latin typeface="微软雅黑" panose="020B0503020204020204" pitchFamily="34" charset="-122"/>
                <a:ea typeface="微软雅黑" panose="020B0503020204020204" pitchFamily="34" charset="-122"/>
              </a:rPr>
              <a:t>的</a:t>
            </a:r>
            <a:r>
              <a:rPr lang="zh-CN" altLang="en-US" sz="2000" b="1" u="sng" dirty="0" smtClean="0">
                <a:solidFill>
                  <a:srgbClr val="C00000"/>
                </a:solidFill>
                <a:latin typeface="微软雅黑" panose="020B0503020204020204" pitchFamily="34" charset="-122"/>
                <a:ea typeface="微软雅黑" panose="020B0503020204020204" pitchFamily="34" charset="-122"/>
              </a:rPr>
              <a:t>综合性平台</a:t>
            </a:r>
            <a:endParaRPr lang="zh-CN" altLang="en-US" sz="2000" b="1" u="sng" dirty="0" smtClean="0">
              <a:solidFill>
                <a:srgbClr val="C00000"/>
              </a:solidFill>
              <a:latin typeface="微软雅黑" panose="020B0503020204020204" pitchFamily="34" charset="-122"/>
              <a:ea typeface="微软雅黑" panose="020B0503020204020204" pitchFamily="34" charset="-122"/>
            </a:endParaRPr>
          </a:p>
        </p:txBody>
      </p:sp>
      <p:sp>
        <p:nvSpPr>
          <p:cNvPr id="77" name="文本框 76"/>
          <p:cNvSpPr txBox="1"/>
          <p:nvPr/>
        </p:nvSpPr>
        <p:spPr>
          <a:xfrm>
            <a:off x="911744" y="3785810"/>
            <a:ext cx="459740" cy="203200"/>
          </a:xfrm>
          <a:prstGeom prst="rect">
            <a:avLst/>
          </a:prstGeom>
          <a:noFill/>
        </p:spPr>
        <p:txBody>
          <a:bodyPr vert="eaVert" wrap="none" rtlCol="0">
            <a:spAutoFit/>
          </a:bodyPr>
          <a:lstStyle/>
          <a:p>
            <a:r>
              <a:rPr lang="en-US" altLang="zh-CN" b="1" dirty="0" smtClean="0">
                <a:solidFill>
                  <a:srgbClr val="2C70AE"/>
                </a:solidFill>
              </a:rPr>
              <a:t>E</a:t>
            </a:r>
            <a:endParaRPr lang="zh-CN" altLang="en-US" b="1" dirty="0">
              <a:solidFill>
                <a:srgbClr val="2C70AE"/>
              </a:solidFill>
            </a:endParaRPr>
          </a:p>
        </p:txBody>
      </p:sp>
      <p:sp>
        <p:nvSpPr>
          <p:cNvPr id="78" name="文本框 77"/>
          <p:cNvSpPr txBox="1"/>
          <p:nvPr/>
        </p:nvSpPr>
        <p:spPr>
          <a:xfrm>
            <a:off x="1518793" y="3673990"/>
            <a:ext cx="459740" cy="204470"/>
          </a:xfrm>
          <a:prstGeom prst="rect">
            <a:avLst/>
          </a:prstGeom>
          <a:noFill/>
        </p:spPr>
        <p:txBody>
          <a:bodyPr vert="eaVert" wrap="none" rtlCol="0">
            <a:spAutoFit/>
          </a:bodyPr>
          <a:lstStyle/>
          <a:p>
            <a:r>
              <a:rPr lang="en-US" altLang="zh-CN" b="1" dirty="0" smtClean="0">
                <a:solidFill>
                  <a:srgbClr val="2C70AE"/>
                </a:solidFill>
              </a:rPr>
              <a:t>T</a:t>
            </a:r>
            <a:endParaRPr lang="zh-CN" altLang="en-US" b="1" dirty="0">
              <a:solidFill>
                <a:srgbClr val="2C70AE"/>
              </a:solidFill>
            </a:endParaRPr>
          </a:p>
        </p:txBody>
      </p:sp>
      <p:sp>
        <p:nvSpPr>
          <p:cNvPr id="79" name="文本框 78"/>
          <p:cNvSpPr txBox="1"/>
          <p:nvPr/>
        </p:nvSpPr>
        <p:spPr>
          <a:xfrm>
            <a:off x="2232289" y="3785810"/>
            <a:ext cx="459740" cy="204470"/>
          </a:xfrm>
          <a:prstGeom prst="rect">
            <a:avLst/>
          </a:prstGeom>
          <a:noFill/>
        </p:spPr>
        <p:txBody>
          <a:bodyPr vert="eaVert" wrap="none" rtlCol="0">
            <a:spAutoFit/>
          </a:bodyPr>
          <a:lstStyle/>
          <a:p>
            <a:r>
              <a:rPr lang="en-US" altLang="zh-CN" b="1" dirty="0" smtClean="0">
                <a:solidFill>
                  <a:srgbClr val="2C70AE"/>
                </a:solidFill>
              </a:rPr>
              <a:t>T</a:t>
            </a:r>
            <a:endParaRPr lang="zh-CN" altLang="en-US" b="1" dirty="0">
              <a:solidFill>
                <a:srgbClr val="2C70AE"/>
              </a:solidFill>
            </a:endParaRPr>
          </a:p>
        </p:txBody>
      </p:sp>
      <p:sp>
        <p:nvSpPr>
          <p:cNvPr id="80" name="文本框 79"/>
          <p:cNvSpPr txBox="1"/>
          <p:nvPr/>
        </p:nvSpPr>
        <p:spPr>
          <a:xfrm>
            <a:off x="3754681" y="3778121"/>
            <a:ext cx="459740" cy="204470"/>
          </a:xfrm>
          <a:prstGeom prst="rect">
            <a:avLst/>
          </a:prstGeom>
          <a:noFill/>
        </p:spPr>
        <p:txBody>
          <a:bodyPr vert="eaVert" wrap="none" rtlCol="0">
            <a:spAutoFit/>
          </a:bodyPr>
          <a:lstStyle/>
          <a:p>
            <a:r>
              <a:rPr lang="en-US" altLang="zh-CN" b="1" dirty="0" smtClean="0">
                <a:solidFill>
                  <a:srgbClr val="2C70AE"/>
                </a:solidFill>
              </a:rPr>
              <a:t>T</a:t>
            </a:r>
            <a:endParaRPr lang="zh-CN" altLang="en-US" b="1" dirty="0">
              <a:solidFill>
                <a:srgbClr val="2C70AE"/>
              </a:solidFill>
            </a:endParaRPr>
          </a:p>
        </p:txBody>
      </p:sp>
      <p:sp>
        <p:nvSpPr>
          <p:cNvPr id="81" name="文本框 80"/>
          <p:cNvSpPr txBox="1"/>
          <p:nvPr/>
        </p:nvSpPr>
        <p:spPr>
          <a:xfrm>
            <a:off x="4406815" y="3780601"/>
            <a:ext cx="459740" cy="204470"/>
          </a:xfrm>
          <a:prstGeom prst="rect">
            <a:avLst/>
          </a:prstGeom>
          <a:noFill/>
        </p:spPr>
        <p:txBody>
          <a:bodyPr vert="eaVert" wrap="none" rtlCol="0">
            <a:spAutoFit/>
          </a:bodyPr>
          <a:lstStyle/>
          <a:p>
            <a:r>
              <a:rPr lang="en-US" altLang="zh-CN" b="1" dirty="0" smtClean="0">
                <a:solidFill>
                  <a:srgbClr val="2C70AE"/>
                </a:solidFill>
              </a:rPr>
              <a:t>T</a:t>
            </a:r>
            <a:endParaRPr lang="zh-CN" altLang="en-US" b="1" dirty="0">
              <a:solidFill>
                <a:srgbClr val="2C70AE"/>
              </a:solidFill>
            </a:endParaRPr>
          </a:p>
        </p:txBody>
      </p:sp>
      <p:sp>
        <p:nvSpPr>
          <p:cNvPr id="83" name="文本框 82"/>
          <p:cNvSpPr txBox="1"/>
          <p:nvPr/>
        </p:nvSpPr>
        <p:spPr>
          <a:xfrm>
            <a:off x="6556376" y="3785810"/>
            <a:ext cx="459740" cy="204470"/>
          </a:xfrm>
          <a:prstGeom prst="rect">
            <a:avLst/>
          </a:prstGeom>
          <a:noFill/>
        </p:spPr>
        <p:txBody>
          <a:bodyPr vert="eaVert" wrap="none" rtlCol="0">
            <a:spAutoFit/>
          </a:bodyPr>
          <a:lstStyle/>
          <a:p>
            <a:r>
              <a:rPr lang="en-US" altLang="zh-CN" b="1" dirty="0" smtClean="0">
                <a:solidFill>
                  <a:srgbClr val="2C70AE"/>
                </a:solidFill>
              </a:rPr>
              <a:t>T</a:t>
            </a:r>
            <a:endParaRPr lang="zh-CN" altLang="en-US" b="1" dirty="0">
              <a:solidFill>
                <a:srgbClr val="2C70AE"/>
              </a:solidFill>
            </a:endParaRPr>
          </a:p>
        </p:txBody>
      </p:sp>
      <p:sp>
        <p:nvSpPr>
          <p:cNvPr id="86" name="文本框 85"/>
          <p:cNvSpPr txBox="1"/>
          <p:nvPr/>
        </p:nvSpPr>
        <p:spPr>
          <a:xfrm>
            <a:off x="9363698" y="3779672"/>
            <a:ext cx="459740" cy="204470"/>
          </a:xfrm>
          <a:prstGeom prst="rect">
            <a:avLst/>
          </a:prstGeom>
          <a:noFill/>
        </p:spPr>
        <p:txBody>
          <a:bodyPr vert="eaVert" wrap="none" rtlCol="0">
            <a:spAutoFit/>
          </a:bodyPr>
          <a:lstStyle/>
          <a:p>
            <a:r>
              <a:rPr lang="en-US" altLang="zh-CN" b="1" dirty="0" smtClean="0">
                <a:solidFill>
                  <a:srgbClr val="2C70AE"/>
                </a:solidFill>
              </a:rPr>
              <a:t>T</a:t>
            </a:r>
            <a:endParaRPr lang="zh-CN" altLang="en-US" b="1" dirty="0">
              <a:solidFill>
                <a:srgbClr val="2C70AE"/>
              </a:solidFill>
            </a:endParaRPr>
          </a:p>
        </p:txBody>
      </p:sp>
      <p:sp>
        <p:nvSpPr>
          <p:cNvPr id="88" name="文本框 87"/>
          <p:cNvSpPr txBox="1"/>
          <p:nvPr/>
        </p:nvSpPr>
        <p:spPr>
          <a:xfrm>
            <a:off x="10684243" y="3779672"/>
            <a:ext cx="459740" cy="204470"/>
          </a:xfrm>
          <a:prstGeom prst="rect">
            <a:avLst/>
          </a:prstGeom>
          <a:noFill/>
        </p:spPr>
        <p:txBody>
          <a:bodyPr vert="eaVert" wrap="none" rtlCol="0">
            <a:spAutoFit/>
          </a:bodyPr>
          <a:lstStyle/>
          <a:p>
            <a:r>
              <a:rPr lang="en-US" altLang="zh-CN" b="1" dirty="0" smtClean="0">
                <a:solidFill>
                  <a:srgbClr val="2C70AE"/>
                </a:solidFill>
              </a:rPr>
              <a:t>T</a:t>
            </a:r>
            <a:endParaRPr lang="zh-CN" altLang="en-US" b="1" dirty="0">
              <a:solidFill>
                <a:srgbClr val="2C70AE"/>
              </a:solidFill>
            </a:endParaRPr>
          </a:p>
        </p:txBody>
      </p:sp>
      <p:cxnSp>
        <p:nvCxnSpPr>
          <p:cNvPr id="12" name="直接连接符 11"/>
          <p:cNvCxnSpPr>
            <a:endCxn id="30" idx="0"/>
          </p:cNvCxnSpPr>
          <p:nvPr/>
        </p:nvCxnSpPr>
        <p:spPr>
          <a:xfrm flipH="1">
            <a:off x="3618865" y="2485390"/>
            <a:ext cx="2009140" cy="17964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2788014" y="4281795"/>
            <a:ext cx="1661375" cy="4893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2889250" y="4321175"/>
            <a:ext cx="1459230" cy="398780"/>
          </a:xfrm>
          <a:prstGeom prst="rect">
            <a:avLst/>
          </a:prstGeom>
          <a:noFill/>
        </p:spPr>
        <p:txBody>
          <a:bodyPr wrap="none" rtlCol="0" anchor="t">
            <a:spAutoFit/>
          </a:bodyPr>
          <a:p>
            <a:pPr algn="l"/>
            <a:r>
              <a:rPr lang="zh-CN" altLang="en-US" sz="2000" b="1" dirty="0" smtClean="0">
                <a:solidFill>
                  <a:srgbClr val="2C70AE"/>
                </a:solidFill>
                <a:sym typeface="+mn-ea"/>
              </a:rPr>
              <a:t>支撑平台层</a:t>
            </a:r>
            <a:endParaRPr lang="zh-CN" altLang="en-US" sz="2000" b="1" dirty="0" smtClean="0">
              <a:solidFill>
                <a:srgbClr val="2C70AE"/>
              </a:solidFill>
              <a:sym typeface="+mn-ea"/>
            </a:endParaRPr>
          </a:p>
        </p:txBody>
      </p:sp>
      <p:pic>
        <p:nvPicPr>
          <p:cNvPr id="58" name="图片 57" descr="QQ图片20180504174156"/>
          <p:cNvPicPr>
            <a:picLocks noChangeAspect="1"/>
          </p:cNvPicPr>
          <p:nvPr/>
        </p:nvPicPr>
        <p:blipFill>
          <a:blip r:embed="rId2"/>
          <a:stretch>
            <a:fillRect/>
          </a:stretch>
        </p:blipFill>
        <p:spPr>
          <a:xfrm>
            <a:off x="342900" y="1084580"/>
            <a:ext cx="1082040" cy="815340"/>
          </a:xfrm>
          <a:prstGeom prst="rect">
            <a:avLst/>
          </a:prstGeom>
        </p:spPr>
      </p:pic>
    </p:spTree>
  </p:cSld>
  <p:clrMapOvr>
    <a:masterClrMapping/>
  </p:clrMapOvr>
  <p:transition>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49M58PICnrE_1024"/>
          <p:cNvPicPr>
            <a:picLocks noChangeAspect="1"/>
          </p:cNvPicPr>
          <p:nvPr/>
        </p:nvPicPr>
        <p:blipFill>
          <a:blip r:embed="rId1">
            <a:lum bright="-6000"/>
          </a:blip>
          <a:srcRect b="8117"/>
          <a:stretch>
            <a:fillRect/>
          </a:stretch>
        </p:blipFill>
        <p:spPr>
          <a:xfrm>
            <a:off x="0" y="871855"/>
            <a:ext cx="12191365" cy="5971540"/>
          </a:xfrm>
          <a:prstGeom prst="rect">
            <a:avLst/>
          </a:prstGeom>
        </p:spPr>
      </p:pic>
      <p:sp>
        <p:nvSpPr>
          <p:cNvPr id="2" name="直角三角形 1"/>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58129" y="182133"/>
            <a:ext cx="1713230" cy="829945"/>
          </a:xfrm>
          <a:prstGeom prst="rect">
            <a:avLst/>
          </a:prstGeom>
          <a:noFill/>
        </p:spPr>
        <p:txBody>
          <a:bodyPr wrap="none" rtlCol="0">
            <a:spAutoFit/>
          </a:bodyPr>
          <a:lstStyle/>
          <a:p>
            <a:pPr algn="l"/>
            <a:r>
              <a:rPr lang="zh-CN" altLang="en-US" sz="2400" b="1" dirty="0" smtClean="0">
                <a:solidFill>
                  <a:srgbClr val="2C70AE"/>
                </a:solidFill>
                <a:latin typeface="华文琥珀" panose="02010800040101010101" pitchFamily="2" charset="-122"/>
                <a:ea typeface="华文琥珀" panose="02010800040101010101" pitchFamily="2" charset="-122"/>
                <a:sym typeface="+mn-ea"/>
              </a:rPr>
              <a:t>基础设施层</a:t>
            </a:r>
            <a:endParaRPr lang="en-US" altLang="zh-CN" sz="2400" b="1" dirty="0" smtClean="0">
              <a:solidFill>
                <a:srgbClr val="2C70AE"/>
              </a:solidFill>
              <a:latin typeface="华文琥珀" panose="02010800040101010101" pitchFamily="2" charset="-122"/>
              <a:ea typeface="华文琥珀" panose="02010800040101010101" pitchFamily="2" charset="-122"/>
              <a:sym typeface="+mn-ea"/>
            </a:endParaRPr>
          </a:p>
          <a:p>
            <a:endParaRPr lang="zh-CN" altLang="en-US" sz="2400" dirty="0">
              <a:solidFill>
                <a:srgbClr val="2C70AE"/>
              </a:solidFill>
              <a:latin typeface="华文琥珀" panose="02010800040101010101" pitchFamily="2" charset="-122"/>
              <a:ea typeface="华文琥珀" panose="02010800040101010101" pitchFamily="2" charset="-122"/>
            </a:endParaRPr>
          </a:p>
        </p:txBody>
      </p:sp>
      <p:sp>
        <p:nvSpPr>
          <p:cNvPr id="13" name="椭圆 12"/>
          <p:cNvSpPr/>
          <p:nvPr/>
        </p:nvSpPr>
        <p:spPr>
          <a:xfrm>
            <a:off x="1675667" y="2887199"/>
            <a:ext cx="1925440" cy="1828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527550" y="2097405"/>
            <a:ext cx="1786890" cy="16967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131310" y="4716145"/>
            <a:ext cx="1733550" cy="162115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p:nvPr/>
        </p:nvCxnSpPr>
        <p:spPr>
          <a:xfrm flipV="1">
            <a:off x="3608070" y="3096260"/>
            <a:ext cx="850265" cy="20891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3608070" y="4497070"/>
            <a:ext cx="614680" cy="46736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675765" y="3540760"/>
            <a:ext cx="2268220" cy="521970"/>
          </a:xfrm>
          <a:prstGeom prst="rect">
            <a:avLst/>
          </a:prstGeom>
          <a:noFill/>
        </p:spPr>
        <p:txBody>
          <a:bodyPr wrap="square" rtlCol="0">
            <a:spAutoFit/>
          </a:bodyPr>
          <a:lstStyle/>
          <a:p>
            <a:r>
              <a:rPr lang="zh-CN" altLang="en-US" sz="2800" b="1" dirty="0" smtClean="0">
                <a:solidFill>
                  <a:srgbClr val="2C70AE"/>
                </a:solidFill>
                <a:latin typeface="微软雅黑" panose="020B0503020204020204" pitchFamily="34" charset="-122"/>
                <a:ea typeface="微软雅黑" panose="020B0503020204020204" pitchFamily="34" charset="-122"/>
              </a:rPr>
              <a:t>基础设施层</a:t>
            </a:r>
            <a:endParaRPr lang="zh-CN" altLang="en-US" sz="2800" b="1" dirty="0" smtClean="0">
              <a:solidFill>
                <a:srgbClr val="2C70AE"/>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4864735" y="2417445"/>
            <a:ext cx="1268730" cy="1198880"/>
          </a:xfrm>
          <a:prstGeom prst="rect">
            <a:avLst/>
          </a:prstGeom>
          <a:noFill/>
        </p:spPr>
        <p:txBody>
          <a:bodyPr wrap="square" rtlCol="0">
            <a:spAutoFit/>
          </a:bodyPr>
          <a:lstStyle/>
          <a:p>
            <a:r>
              <a:rPr lang="zh-CN" altLang="en-US" sz="2400" b="1" dirty="0">
                <a:solidFill>
                  <a:srgbClr val="2C70AE"/>
                </a:solidFill>
              </a:rPr>
              <a:t>校园信息化基础设施</a:t>
            </a:r>
            <a:endParaRPr lang="zh-CN" altLang="en-US" sz="2400" b="1" dirty="0">
              <a:solidFill>
                <a:srgbClr val="2C70AE"/>
              </a:solidFill>
            </a:endParaRPr>
          </a:p>
        </p:txBody>
      </p:sp>
      <p:sp>
        <p:nvSpPr>
          <p:cNvPr id="34" name="文本框 33"/>
          <p:cNvSpPr txBox="1"/>
          <p:nvPr/>
        </p:nvSpPr>
        <p:spPr>
          <a:xfrm>
            <a:off x="4370112" y="5109854"/>
            <a:ext cx="1255395" cy="953135"/>
          </a:xfrm>
          <a:prstGeom prst="rect">
            <a:avLst/>
          </a:prstGeom>
          <a:noFill/>
        </p:spPr>
        <p:txBody>
          <a:bodyPr wrap="none" rtlCol="0">
            <a:spAutoFit/>
          </a:bodyPr>
          <a:lstStyle/>
          <a:p>
            <a:r>
              <a:rPr lang="zh-CN" altLang="en-US" sz="2800" b="1" dirty="0">
                <a:solidFill>
                  <a:srgbClr val="2C70AE"/>
                </a:solidFill>
              </a:rPr>
              <a:t>数据库</a:t>
            </a:r>
            <a:endParaRPr lang="zh-CN" altLang="en-US" sz="2800" b="1" dirty="0">
              <a:solidFill>
                <a:srgbClr val="2C70AE"/>
              </a:solidFill>
            </a:endParaRPr>
          </a:p>
          <a:p>
            <a:r>
              <a:rPr lang="zh-CN" altLang="en-US" sz="2800" b="1" dirty="0">
                <a:solidFill>
                  <a:srgbClr val="2C70AE"/>
                </a:solidFill>
              </a:rPr>
              <a:t>服务器</a:t>
            </a:r>
            <a:endParaRPr lang="zh-CN" altLang="en-US" sz="2800" b="1" dirty="0">
              <a:solidFill>
                <a:srgbClr val="2C70AE"/>
              </a:solidFill>
            </a:endParaRPr>
          </a:p>
        </p:txBody>
      </p:sp>
      <p:sp>
        <p:nvSpPr>
          <p:cNvPr id="37" name="文本框 36"/>
          <p:cNvSpPr txBox="1"/>
          <p:nvPr/>
        </p:nvSpPr>
        <p:spPr>
          <a:xfrm>
            <a:off x="5986506" y="5024712"/>
            <a:ext cx="1203960" cy="398780"/>
          </a:xfrm>
          <a:prstGeom prst="rect">
            <a:avLst/>
          </a:prstGeom>
          <a:noFill/>
        </p:spPr>
        <p:txBody>
          <a:bodyPr wrap="none" rtlCol="0">
            <a:spAutoFit/>
          </a:bodyPr>
          <a:lstStyle/>
          <a:p>
            <a:r>
              <a:rPr lang="zh-CN" altLang="en-US" sz="2000" b="1" dirty="0" smtClean="0">
                <a:solidFill>
                  <a:schemeClr val="accent6">
                    <a:lumMod val="60000"/>
                    <a:lumOff val="40000"/>
                  </a:schemeClr>
                </a:solidFill>
              </a:rPr>
              <a:t>涵盖范围</a:t>
            </a:r>
            <a:endParaRPr lang="zh-CN" altLang="en-US" sz="2000" b="1" dirty="0" smtClean="0">
              <a:solidFill>
                <a:schemeClr val="accent6">
                  <a:lumMod val="60000"/>
                  <a:lumOff val="40000"/>
                </a:schemeClr>
              </a:solidFill>
            </a:endParaRPr>
          </a:p>
        </p:txBody>
      </p:sp>
      <p:sp>
        <p:nvSpPr>
          <p:cNvPr id="38" name="文本框 37"/>
          <p:cNvSpPr txBox="1"/>
          <p:nvPr/>
        </p:nvSpPr>
        <p:spPr>
          <a:xfrm>
            <a:off x="6394604" y="2265245"/>
            <a:ext cx="1203960" cy="398780"/>
          </a:xfrm>
          <a:prstGeom prst="rect">
            <a:avLst/>
          </a:prstGeom>
          <a:noFill/>
        </p:spPr>
        <p:txBody>
          <a:bodyPr wrap="none" rtlCol="0">
            <a:spAutoFit/>
          </a:bodyPr>
          <a:lstStyle/>
          <a:p>
            <a:r>
              <a:rPr lang="zh-CN" altLang="en-US" sz="2000" b="1" dirty="0" smtClean="0">
                <a:solidFill>
                  <a:schemeClr val="accent6">
                    <a:lumMod val="60000"/>
                    <a:lumOff val="40000"/>
                  </a:schemeClr>
                </a:solidFill>
              </a:rPr>
              <a:t>涵盖范围</a:t>
            </a:r>
            <a:endParaRPr lang="zh-CN" altLang="en-US" sz="2000" b="1" dirty="0" smtClean="0">
              <a:solidFill>
                <a:schemeClr val="accent6">
                  <a:lumMod val="60000"/>
                  <a:lumOff val="40000"/>
                </a:schemeClr>
              </a:solidFill>
            </a:endParaRPr>
          </a:p>
        </p:txBody>
      </p:sp>
      <p:sp>
        <p:nvSpPr>
          <p:cNvPr id="39" name="文本框 38"/>
          <p:cNvSpPr txBox="1"/>
          <p:nvPr/>
        </p:nvSpPr>
        <p:spPr>
          <a:xfrm>
            <a:off x="4108361" y="445376"/>
            <a:ext cx="184731" cy="369332"/>
          </a:xfrm>
          <a:prstGeom prst="rect">
            <a:avLst/>
          </a:prstGeom>
          <a:noFill/>
        </p:spPr>
        <p:txBody>
          <a:bodyPr wrap="none" rtlCol="0">
            <a:spAutoFit/>
          </a:bodyPr>
          <a:lstStyle/>
          <a:p>
            <a:endParaRPr lang="zh-CN" altLang="en-US" dirty="0"/>
          </a:p>
        </p:txBody>
      </p:sp>
      <p:sp>
        <p:nvSpPr>
          <p:cNvPr id="41" name="文本框 40"/>
          <p:cNvSpPr txBox="1"/>
          <p:nvPr/>
        </p:nvSpPr>
        <p:spPr>
          <a:xfrm>
            <a:off x="5986968" y="5505863"/>
            <a:ext cx="7299646" cy="583565"/>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管理数据库、用户数据库、媒体数据库、</a:t>
            </a:r>
            <a:endParaRPr lang="zh-CN" altLang="en-US" sz="1600" dirty="0">
              <a:solidFill>
                <a:schemeClr val="bg1"/>
              </a:solidFill>
              <a:latin typeface="微软雅黑" panose="020B0503020204020204" pitchFamily="34" charset="-122"/>
              <a:ea typeface="微软雅黑" panose="020B0503020204020204" pitchFamily="34" charset="-122"/>
            </a:endParaRPr>
          </a:p>
          <a:p>
            <a:r>
              <a:rPr lang="zh-CN" altLang="en-US" sz="1600" dirty="0">
                <a:solidFill>
                  <a:schemeClr val="bg1"/>
                </a:solidFill>
                <a:latin typeface="微软雅黑" panose="020B0503020204020204" pitchFamily="34" charset="-122"/>
                <a:ea typeface="微软雅黑" panose="020B0503020204020204" pitchFamily="34" charset="-122"/>
              </a:rPr>
              <a:t>应用服务器、文件服务器、资源服务器</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6393815" y="2727325"/>
            <a:ext cx="5878195" cy="829945"/>
          </a:xfrm>
          <a:prstGeom prst="rect">
            <a:avLst/>
          </a:prstGeom>
          <a:noFill/>
        </p:spPr>
        <p:txBody>
          <a:bodyPr wrap="square" rtlCol="0">
            <a:spAutoFit/>
          </a:bodyPr>
          <a:lstStyle/>
          <a:p>
            <a:pPr fontAlgn="auto">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网络基础设施、教学环境基础设施、教学资源基础设施、</a:t>
            </a:r>
            <a:endParaRPr lang="zh-CN" altLang="en-US" sz="1600" dirty="0">
              <a:solidFill>
                <a:schemeClr val="bg1"/>
              </a:solidFill>
              <a:latin typeface="微软雅黑" panose="020B0503020204020204" pitchFamily="34" charset="-122"/>
              <a:ea typeface="微软雅黑" panose="020B0503020204020204" pitchFamily="34" charset="-122"/>
            </a:endParaRPr>
          </a:p>
          <a:p>
            <a:pPr fontAlgn="auto">
              <a:lnSpc>
                <a:spcPct val="150000"/>
              </a:lnSpc>
            </a:pPr>
            <a:r>
              <a:rPr lang="zh-CN" altLang="en-US" sz="1600" dirty="0">
                <a:solidFill>
                  <a:schemeClr val="bg1"/>
                </a:solidFill>
                <a:latin typeface="微软雅黑" panose="020B0503020204020204" pitchFamily="34" charset="-122"/>
                <a:ea typeface="微软雅黑" panose="020B0503020204020204" pitchFamily="34" charset="-122"/>
              </a:rPr>
              <a:t>办公自动化基础设施、校园服务基础设施</a:t>
            </a: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58" name="图片 57" descr="QQ图片20180504174156"/>
          <p:cNvPicPr>
            <a:picLocks noChangeAspect="1"/>
          </p:cNvPicPr>
          <p:nvPr/>
        </p:nvPicPr>
        <p:blipFill>
          <a:blip r:embed="rId2"/>
          <a:stretch>
            <a:fillRect/>
          </a:stretch>
        </p:blipFill>
        <p:spPr>
          <a:xfrm>
            <a:off x="342900" y="1084580"/>
            <a:ext cx="1082040" cy="815340"/>
          </a:xfrm>
          <a:prstGeom prst="rect">
            <a:avLst/>
          </a:prstGeom>
        </p:spPr>
      </p:pic>
    </p:spTree>
  </p:cSld>
  <p:clrMapOvr>
    <a:masterClrMapping/>
  </p:clrMapOvr>
  <p:transition>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descr="49M58PICnrE_1024"/>
          <p:cNvPicPr>
            <a:picLocks noChangeAspect="1"/>
          </p:cNvPicPr>
          <p:nvPr/>
        </p:nvPicPr>
        <p:blipFill>
          <a:blip r:embed="rId1">
            <a:lum bright="-6000"/>
          </a:blip>
          <a:srcRect b="8117"/>
          <a:stretch>
            <a:fillRect/>
          </a:stretch>
        </p:blipFill>
        <p:spPr>
          <a:xfrm>
            <a:off x="0" y="871855"/>
            <a:ext cx="12191365" cy="5971540"/>
          </a:xfrm>
          <a:prstGeom prst="rect">
            <a:avLst/>
          </a:prstGeom>
        </p:spPr>
      </p:pic>
      <p:sp>
        <p:nvSpPr>
          <p:cNvPr id="2" name="矩形 1"/>
          <p:cNvSpPr/>
          <p:nvPr/>
        </p:nvSpPr>
        <p:spPr>
          <a:xfrm>
            <a:off x="0" y="886265"/>
            <a:ext cx="12192000" cy="5971735"/>
          </a:xfrm>
          <a:prstGeom prst="rect">
            <a:avLst/>
          </a:prstGeom>
          <a:noFill/>
          <a:ln w="38100">
            <a:solidFill>
              <a:srgbClr val="2C7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3091180" y="1537970"/>
            <a:ext cx="7725410" cy="6273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65835" y="152400"/>
            <a:ext cx="1713230" cy="460375"/>
          </a:xfrm>
          <a:prstGeom prst="rect">
            <a:avLst/>
          </a:prstGeom>
          <a:noFill/>
        </p:spPr>
        <p:txBody>
          <a:bodyPr wrap="none" rtlCol="0" anchor="t">
            <a:spAutoFit/>
          </a:bodyPr>
          <a:p>
            <a:r>
              <a:rPr lang="zh-CN" altLang="en-US" sz="2400" b="1" dirty="0" smtClean="0">
                <a:solidFill>
                  <a:srgbClr val="2C70AE"/>
                </a:solidFill>
                <a:latin typeface="华文琥珀" panose="02010800040101010101" pitchFamily="2" charset="-122"/>
                <a:ea typeface="华文琥珀" panose="02010800040101010101" pitchFamily="2" charset="-122"/>
                <a:sym typeface="+mn-ea"/>
              </a:rPr>
              <a:t>支撑平台层</a:t>
            </a:r>
            <a:endParaRPr lang="en-US" altLang="zh-CN" sz="2400" b="1" dirty="0" smtClean="0">
              <a:solidFill>
                <a:srgbClr val="2C70AE"/>
              </a:solidFill>
              <a:latin typeface="华文琥珀" panose="02010800040101010101" pitchFamily="2" charset="-122"/>
              <a:ea typeface="华文琥珀" panose="02010800040101010101" pitchFamily="2" charset="-122"/>
              <a:sym typeface="+mn-ea"/>
            </a:endParaRPr>
          </a:p>
        </p:txBody>
      </p:sp>
      <p:sp>
        <p:nvSpPr>
          <p:cNvPr id="10" name="圆角矩形 9"/>
          <p:cNvSpPr/>
          <p:nvPr/>
        </p:nvSpPr>
        <p:spPr>
          <a:xfrm>
            <a:off x="3091180" y="2515870"/>
            <a:ext cx="7785100" cy="62420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rot="5400000">
            <a:off x="-991870" y="3340100"/>
            <a:ext cx="5023485" cy="85598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3091180" y="3434080"/>
            <a:ext cx="7785735" cy="66865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3091180" y="4450715"/>
            <a:ext cx="8044180" cy="63754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151890" y="2287270"/>
            <a:ext cx="736600" cy="2800985"/>
          </a:xfrm>
          <a:prstGeom prst="rect">
            <a:avLst/>
          </a:prstGeom>
          <a:noFill/>
        </p:spPr>
        <p:txBody>
          <a:bodyPr vert="eaVert" wrap="none" rtlCol="0">
            <a:spAutoFit/>
          </a:bodyPr>
          <a:p>
            <a:r>
              <a:rPr lang="zh-CN" altLang="en-US" sz="3600" b="1">
                <a:solidFill>
                  <a:schemeClr val="bg1"/>
                </a:solidFill>
              </a:rPr>
              <a:t>支 撑 平 台 层</a:t>
            </a:r>
            <a:endParaRPr lang="zh-CN" altLang="en-US" sz="3600" b="1">
              <a:solidFill>
                <a:schemeClr val="bg1"/>
              </a:solidFill>
            </a:endParaRPr>
          </a:p>
        </p:txBody>
      </p:sp>
      <p:sp>
        <p:nvSpPr>
          <p:cNvPr id="17" name="文本框 16"/>
          <p:cNvSpPr txBox="1"/>
          <p:nvPr/>
        </p:nvSpPr>
        <p:spPr>
          <a:xfrm>
            <a:off x="3178810" y="1621155"/>
            <a:ext cx="7308215" cy="460375"/>
          </a:xfrm>
          <a:prstGeom prst="rect">
            <a:avLst/>
          </a:prstGeom>
          <a:noFill/>
        </p:spPr>
        <p:txBody>
          <a:bodyPr wrap="none" rtlCol="0">
            <a:spAutoFit/>
          </a:bodyPr>
          <a:p>
            <a:r>
              <a:rPr lang="zh-CN" altLang="en-US" sz="2400" b="1">
                <a:solidFill>
                  <a:srgbClr val="225686"/>
                </a:solidFill>
              </a:rPr>
              <a:t>统一接口：</a:t>
            </a:r>
            <a:r>
              <a:rPr lang="en-US" altLang="zh-CN" sz="2400" b="1">
                <a:solidFill>
                  <a:srgbClr val="225686"/>
                </a:solidFill>
              </a:rPr>
              <a:t>API</a:t>
            </a:r>
            <a:r>
              <a:rPr lang="zh-CN" altLang="en-US" sz="2400" b="1">
                <a:solidFill>
                  <a:srgbClr val="225686"/>
                </a:solidFill>
              </a:rPr>
              <a:t>接口；</a:t>
            </a:r>
            <a:r>
              <a:rPr lang="en-US" altLang="zh-CN" sz="2400" b="1">
                <a:solidFill>
                  <a:srgbClr val="225686"/>
                </a:solidFill>
              </a:rPr>
              <a:t>B/S</a:t>
            </a:r>
            <a:r>
              <a:rPr lang="zh-CN" altLang="en-US" sz="2400" b="1">
                <a:solidFill>
                  <a:srgbClr val="225686"/>
                </a:solidFill>
              </a:rPr>
              <a:t>接口；</a:t>
            </a:r>
            <a:r>
              <a:rPr lang="en-US" altLang="zh-CN" sz="2400" b="1">
                <a:solidFill>
                  <a:srgbClr val="225686"/>
                </a:solidFill>
              </a:rPr>
              <a:t>C/S</a:t>
            </a:r>
            <a:r>
              <a:rPr lang="zh-CN" altLang="en-US" sz="2400" b="1">
                <a:solidFill>
                  <a:srgbClr val="225686"/>
                </a:solidFill>
              </a:rPr>
              <a:t>接口；个性化接口</a:t>
            </a:r>
            <a:endParaRPr lang="zh-CN" altLang="en-US" sz="2400" b="1">
              <a:solidFill>
                <a:srgbClr val="225686"/>
              </a:solidFill>
            </a:endParaRPr>
          </a:p>
        </p:txBody>
      </p:sp>
      <p:sp>
        <p:nvSpPr>
          <p:cNvPr id="18" name="文本框 17"/>
          <p:cNvSpPr txBox="1"/>
          <p:nvPr/>
        </p:nvSpPr>
        <p:spPr>
          <a:xfrm>
            <a:off x="3178810" y="2597785"/>
            <a:ext cx="7528560" cy="460375"/>
          </a:xfrm>
          <a:prstGeom prst="rect">
            <a:avLst/>
          </a:prstGeom>
          <a:noFill/>
        </p:spPr>
        <p:txBody>
          <a:bodyPr wrap="none" rtlCol="0" anchor="t">
            <a:spAutoFit/>
          </a:bodyPr>
          <a:p>
            <a:r>
              <a:rPr lang="zh-CN" altLang="en-US" sz="2400" b="1">
                <a:solidFill>
                  <a:srgbClr val="225686"/>
                </a:solidFill>
                <a:sym typeface="+mn-ea"/>
              </a:rPr>
              <a:t>支撑平台：身份认证；权限管理；菜单管理；接口服务</a:t>
            </a:r>
            <a:endParaRPr lang="zh-CN" altLang="en-US" sz="2400" b="1">
              <a:solidFill>
                <a:srgbClr val="225686"/>
              </a:solidFill>
              <a:sym typeface="+mn-ea"/>
            </a:endParaRPr>
          </a:p>
        </p:txBody>
      </p:sp>
      <p:sp>
        <p:nvSpPr>
          <p:cNvPr id="19" name="文本框 18"/>
          <p:cNvSpPr txBox="1"/>
          <p:nvPr/>
        </p:nvSpPr>
        <p:spPr>
          <a:xfrm>
            <a:off x="3178810" y="3538220"/>
            <a:ext cx="7528560" cy="460375"/>
          </a:xfrm>
          <a:prstGeom prst="rect">
            <a:avLst/>
          </a:prstGeom>
          <a:noFill/>
        </p:spPr>
        <p:txBody>
          <a:bodyPr wrap="none" rtlCol="0" anchor="t">
            <a:spAutoFit/>
          </a:bodyPr>
          <a:p>
            <a:r>
              <a:rPr lang="zh-CN" altLang="en-US" sz="2400" b="1">
                <a:solidFill>
                  <a:srgbClr val="225686"/>
                </a:solidFill>
                <a:sym typeface="+mn-ea"/>
              </a:rPr>
              <a:t>数据服务：数据安全服务；数据报表服务；数据可视化</a:t>
            </a:r>
            <a:endParaRPr lang="zh-CN" altLang="en-US" sz="2400"/>
          </a:p>
        </p:txBody>
      </p:sp>
      <p:sp>
        <p:nvSpPr>
          <p:cNvPr id="20" name="圆角矩形 19"/>
          <p:cNvSpPr/>
          <p:nvPr/>
        </p:nvSpPr>
        <p:spPr>
          <a:xfrm>
            <a:off x="3091180" y="5400040"/>
            <a:ext cx="8650605" cy="6477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3178810" y="4539615"/>
            <a:ext cx="7834630" cy="460375"/>
          </a:xfrm>
          <a:prstGeom prst="rect">
            <a:avLst/>
          </a:prstGeom>
          <a:noFill/>
        </p:spPr>
        <p:txBody>
          <a:bodyPr wrap="none" rtlCol="0" anchor="t">
            <a:spAutoFit/>
          </a:bodyPr>
          <a:p>
            <a:r>
              <a:rPr lang="zh-CN" altLang="en-US" sz="2400" b="1">
                <a:solidFill>
                  <a:schemeClr val="bg1"/>
                </a:solidFill>
                <a:sym typeface="+mn-ea"/>
              </a:rPr>
              <a:t>数据处理：数据挖掘；数据分析；数据融合；数据可视化</a:t>
            </a:r>
            <a:endParaRPr lang="zh-CN" altLang="en-US" sz="2400" b="1">
              <a:solidFill>
                <a:schemeClr val="bg1"/>
              </a:solidFill>
              <a:sym typeface="+mn-ea"/>
            </a:endParaRPr>
          </a:p>
        </p:txBody>
      </p:sp>
      <p:sp>
        <p:nvSpPr>
          <p:cNvPr id="22" name="文本框 21"/>
          <p:cNvSpPr txBox="1"/>
          <p:nvPr/>
        </p:nvSpPr>
        <p:spPr>
          <a:xfrm>
            <a:off x="3238500" y="5494020"/>
            <a:ext cx="8446770" cy="460375"/>
          </a:xfrm>
          <a:prstGeom prst="rect">
            <a:avLst/>
          </a:prstGeom>
          <a:noFill/>
        </p:spPr>
        <p:txBody>
          <a:bodyPr wrap="none" rtlCol="0" anchor="t">
            <a:spAutoFit/>
          </a:bodyPr>
          <a:p>
            <a:r>
              <a:rPr lang="zh-CN" altLang="en-US" sz="2400" b="1">
                <a:solidFill>
                  <a:schemeClr val="bg1"/>
                </a:solidFill>
                <a:sym typeface="+mn-ea"/>
              </a:rPr>
              <a:t>数据交换：数据存储；数据汇聚与分类；数据抽取；数据修送</a:t>
            </a:r>
            <a:endParaRPr lang="zh-CN" altLang="en-US" sz="2400"/>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0-#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0-#ppt_w/2"/>
                                          </p:val>
                                        </p:tav>
                                        <p:tav tm="100000">
                                          <p:val>
                                            <p:strVal val="#ppt_x"/>
                                          </p:val>
                                        </p:tav>
                                      </p:tavLst>
                                    </p:anim>
                                    <p:anim calcmode="lin" valueType="num">
                                      <p:cBhvr additive="base">
                                        <p:cTn id="18" dur="10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1000" fill="hold"/>
                                        <p:tgtEl>
                                          <p:spTgt spid="4"/>
                                        </p:tgtEl>
                                        <p:attrNameLst>
                                          <p:attrName>ppt_x</p:attrName>
                                        </p:attrNameLst>
                                      </p:cBhvr>
                                      <p:tavLst>
                                        <p:tav tm="0">
                                          <p:val>
                                            <p:strVal val="0-#ppt_w/2"/>
                                          </p:val>
                                        </p:tav>
                                        <p:tav tm="100000">
                                          <p:val>
                                            <p:strVal val="#ppt_x"/>
                                          </p:val>
                                        </p:tav>
                                      </p:tavLst>
                                    </p:anim>
                                    <p:anim calcmode="lin" valueType="num">
                                      <p:cBhvr additive="base">
                                        <p:cTn id="23" dur="10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1000" fill="hold"/>
                                        <p:tgtEl>
                                          <p:spTgt spid="20"/>
                                        </p:tgtEl>
                                        <p:attrNameLst>
                                          <p:attrName>ppt_x</p:attrName>
                                        </p:attrNameLst>
                                      </p:cBhvr>
                                      <p:tavLst>
                                        <p:tav tm="0">
                                          <p:val>
                                            <p:strVal val="0-#ppt_w/2"/>
                                          </p:val>
                                        </p:tav>
                                        <p:tav tm="100000">
                                          <p:val>
                                            <p:strVal val="#ppt_x"/>
                                          </p:val>
                                        </p:tav>
                                      </p:tavLst>
                                    </p:anim>
                                    <p:anim calcmode="lin" valueType="num">
                                      <p:cBhvr additive="base">
                                        <p:cTn id="28"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0" grpId="0" animBg="1"/>
      <p:bldP spid="13" grpId="0" animBg="1"/>
      <p:bldP spid="4"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49M58PICnrE_1024"/>
          <p:cNvPicPr>
            <a:picLocks noChangeAspect="1"/>
          </p:cNvPicPr>
          <p:nvPr/>
        </p:nvPicPr>
        <p:blipFill>
          <a:blip r:embed="rId1">
            <a:lum bright="-6000"/>
          </a:blip>
          <a:srcRect b="8117"/>
          <a:stretch>
            <a:fillRect/>
          </a:stretch>
        </p:blipFill>
        <p:spPr>
          <a:xfrm>
            <a:off x="0" y="871855"/>
            <a:ext cx="12191365" cy="5971540"/>
          </a:xfrm>
          <a:prstGeom prst="rect">
            <a:avLst/>
          </a:prstGeom>
        </p:spPr>
      </p:pic>
      <p:sp>
        <p:nvSpPr>
          <p:cNvPr id="2" name="矩形 1"/>
          <p:cNvSpPr/>
          <p:nvPr/>
        </p:nvSpPr>
        <p:spPr>
          <a:xfrm>
            <a:off x="0" y="886265"/>
            <a:ext cx="12192000" cy="5971735"/>
          </a:xfrm>
          <a:prstGeom prst="rect">
            <a:avLst/>
          </a:prstGeom>
          <a:noFill/>
          <a:ln w="38100">
            <a:solidFill>
              <a:srgbClr val="2C7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菱形 22"/>
          <p:cNvSpPr/>
          <p:nvPr/>
        </p:nvSpPr>
        <p:spPr>
          <a:xfrm>
            <a:off x="1803400" y="1769110"/>
            <a:ext cx="3387090" cy="3013075"/>
          </a:xfrm>
          <a:prstGeom prst="diamon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65835" y="152400"/>
            <a:ext cx="1713230" cy="460375"/>
          </a:xfrm>
          <a:prstGeom prst="rect">
            <a:avLst/>
          </a:prstGeom>
          <a:noFill/>
        </p:spPr>
        <p:txBody>
          <a:bodyPr wrap="none" rtlCol="0" anchor="t">
            <a:spAutoFit/>
          </a:bodyPr>
          <a:p>
            <a:r>
              <a:rPr lang="zh-CN" altLang="en-US" sz="2400" b="1" dirty="0" smtClean="0">
                <a:solidFill>
                  <a:srgbClr val="2C70AE"/>
                </a:solidFill>
                <a:latin typeface="华文琥珀" panose="02010800040101010101" pitchFamily="2" charset="-122"/>
                <a:ea typeface="华文琥珀" panose="02010800040101010101" pitchFamily="2" charset="-122"/>
                <a:sym typeface="+mn-ea"/>
              </a:rPr>
              <a:t>应用平台层</a:t>
            </a:r>
            <a:endParaRPr lang="en-US" altLang="zh-CN" sz="2400" b="1" dirty="0" smtClean="0">
              <a:solidFill>
                <a:srgbClr val="2C70AE"/>
              </a:solidFill>
              <a:latin typeface="华文琥珀" panose="02010800040101010101" pitchFamily="2" charset="-122"/>
              <a:ea typeface="华文琥珀" panose="02010800040101010101" pitchFamily="2" charset="-122"/>
              <a:sym typeface="+mn-ea"/>
            </a:endParaRPr>
          </a:p>
        </p:txBody>
      </p:sp>
      <p:sp>
        <p:nvSpPr>
          <p:cNvPr id="10" name="菱形 9"/>
          <p:cNvSpPr/>
          <p:nvPr/>
        </p:nvSpPr>
        <p:spPr>
          <a:xfrm>
            <a:off x="3478530" y="3239135"/>
            <a:ext cx="3423285" cy="3073400"/>
          </a:xfrm>
          <a:prstGeom prst="diamon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菱形 12"/>
          <p:cNvSpPr/>
          <p:nvPr/>
        </p:nvSpPr>
        <p:spPr>
          <a:xfrm>
            <a:off x="5190490" y="1709420"/>
            <a:ext cx="3441700" cy="3072765"/>
          </a:xfrm>
          <a:prstGeom prst="diamon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菱形 3"/>
          <p:cNvSpPr/>
          <p:nvPr/>
        </p:nvSpPr>
        <p:spPr>
          <a:xfrm>
            <a:off x="6901815" y="3238500"/>
            <a:ext cx="3437255" cy="3074670"/>
          </a:xfrm>
          <a:prstGeom prst="diamond">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2567305" y="3115310"/>
            <a:ext cx="2019300" cy="460375"/>
          </a:xfrm>
          <a:prstGeom prst="rect">
            <a:avLst/>
          </a:prstGeom>
          <a:noFill/>
        </p:spPr>
        <p:txBody>
          <a:bodyPr wrap="none" rtlCol="0">
            <a:spAutoFit/>
          </a:bodyPr>
          <a:p>
            <a:r>
              <a:rPr lang="zh-CN" altLang="en-US" sz="2400" b="1">
                <a:solidFill>
                  <a:srgbClr val="225686"/>
                </a:solidFill>
              </a:rPr>
              <a:t>智慧教学环境</a:t>
            </a:r>
            <a:endParaRPr lang="zh-CN" altLang="en-US" sz="2400" b="1">
              <a:solidFill>
                <a:srgbClr val="225686"/>
              </a:solidFill>
            </a:endParaRPr>
          </a:p>
        </p:txBody>
      </p:sp>
      <p:sp>
        <p:nvSpPr>
          <p:cNvPr id="18" name="文本框 17"/>
          <p:cNvSpPr txBox="1"/>
          <p:nvPr/>
        </p:nvSpPr>
        <p:spPr>
          <a:xfrm>
            <a:off x="4180840" y="4545330"/>
            <a:ext cx="2019300" cy="460375"/>
          </a:xfrm>
          <a:prstGeom prst="rect">
            <a:avLst/>
          </a:prstGeom>
          <a:noFill/>
        </p:spPr>
        <p:txBody>
          <a:bodyPr wrap="none" rtlCol="0" anchor="t">
            <a:spAutoFit/>
          </a:bodyPr>
          <a:p>
            <a:r>
              <a:rPr lang="zh-CN" altLang="en-US" sz="2400" b="1">
                <a:solidFill>
                  <a:srgbClr val="225686"/>
                </a:solidFill>
                <a:sym typeface="+mn-ea"/>
              </a:rPr>
              <a:t>智慧校园管理</a:t>
            </a:r>
            <a:endParaRPr lang="zh-CN" altLang="en-US" sz="2400" b="1">
              <a:solidFill>
                <a:srgbClr val="225686"/>
              </a:solidFill>
              <a:sym typeface="+mn-ea"/>
            </a:endParaRPr>
          </a:p>
        </p:txBody>
      </p:sp>
      <p:sp>
        <p:nvSpPr>
          <p:cNvPr id="19" name="文本框 18"/>
          <p:cNvSpPr txBox="1"/>
          <p:nvPr/>
        </p:nvSpPr>
        <p:spPr>
          <a:xfrm>
            <a:off x="5925820" y="3115310"/>
            <a:ext cx="2019300" cy="460375"/>
          </a:xfrm>
          <a:prstGeom prst="rect">
            <a:avLst/>
          </a:prstGeom>
          <a:noFill/>
        </p:spPr>
        <p:txBody>
          <a:bodyPr wrap="none" rtlCol="0" anchor="t">
            <a:spAutoFit/>
          </a:bodyPr>
          <a:p>
            <a:r>
              <a:rPr lang="zh-CN" altLang="en-US" sz="2400" b="1">
                <a:solidFill>
                  <a:srgbClr val="225686"/>
                </a:solidFill>
                <a:sym typeface="+mn-ea"/>
              </a:rPr>
              <a:t>智慧教学资源</a:t>
            </a:r>
            <a:endParaRPr lang="zh-CN" altLang="en-US" sz="2400"/>
          </a:p>
        </p:txBody>
      </p:sp>
      <p:sp>
        <p:nvSpPr>
          <p:cNvPr id="12" name="文本框 11"/>
          <p:cNvSpPr txBox="1"/>
          <p:nvPr/>
        </p:nvSpPr>
        <p:spPr>
          <a:xfrm>
            <a:off x="7690485" y="4471035"/>
            <a:ext cx="2019300" cy="460375"/>
          </a:xfrm>
          <a:prstGeom prst="rect">
            <a:avLst/>
          </a:prstGeom>
          <a:noFill/>
        </p:spPr>
        <p:txBody>
          <a:bodyPr wrap="none" rtlCol="0" anchor="t">
            <a:spAutoFit/>
          </a:bodyPr>
          <a:p>
            <a:r>
              <a:rPr lang="zh-CN" altLang="en-US" sz="2400" b="1">
                <a:solidFill>
                  <a:schemeClr val="bg1"/>
                </a:solidFill>
                <a:sym typeface="+mn-ea"/>
              </a:rPr>
              <a:t>智慧校园服务</a:t>
            </a:r>
            <a:endParaRPr lang="zh-CN" altLang="en-US" sz="2400" b="1">
              <a:solidFill>
                <a:schemeClr val="bg1"/>
              </a:solidFill>
              <a:sym typeface="+mn-ea"/>
            </a:endParaRPr>
          </a:p>
        </p:txBody>
      </p:sp>
      <p:pic>
        <p:nvPicPr>
          <p:cNvPr id="58" name="图片 57" descr="QQ图片20180504174156"/>
          <p:cNvPicPr>
            <a:picLocks noChangeAspect="1"/>
          </p:cNvPicPr>
          <p:nvPr/>
        </p:nvPicPr>
        <p:blipFill>
          <a:blip r:embed="rId2"/>
          <a:stretch>
            <a:fillRect/>
          </a:stretch>
        </p:blipFill>
        <p:spPr>
          <a:xfrm>
            <a:off x="10610215" y="5662295"/>
            <a:ext cx="1131570" cy="852805"/>
          </a:xfrm>
          <a:prstGeom prst="rect">
            <a:avLst/>
          </a:prstGeom>
        </p:spPr>
      </p:pic>
    </p:spTree>
  </p:cSld>
  <p:clrMapOvr>
    <a:masterClrMapping/>
  </p:clrMapOvr>
  <p:transition>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49M58PICnrE_1024"/>
          <p:cNvPicPr>
            <a:picLocks noChangeAspect="1"/>
          </p:cNvPicPr>
          <p:nvPr/>
        </p:nvPicPr>
        <p:blipFill>
          <a:blip r:embed="rId1">
            <a:lum bright="-6000"/>
          </a:blip>
          <a:srcRect b="8117"/>
          <a:stretch>
            <a:fillRect/>
          </a:stretch>
        </p:blipFill>
        <p:spPr>
          <a:xfrm>
            <a:off x="0" y="871855"/>
            <a:ext cx="12191365" cy="5971540"/>
          </a:xfrm>
          <a:prstGeom prst="rect">
            <a:avLst/>
          </a:prstGeom>
        </p:spPr>
      </p:pic>
      <p:sp>
        <p:nvSpPr>
          <p:cNvPr id="3" name="直角三角形 2"/>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940044" y="177688"/>
            <a:ext cx="1407160" cy="460375"/>
          </a:xfrm>
          <a:prstGeom prst="rect">
            <a:avLst/>
          </a:prstGeom>
          <a:noFill/>
        </p:spPr>
        <p:txBody>
          <a:bodyPr wrap="none" rtlCol="0">
            <a:spAutoFit/>
          </a:bodyPr>
          <a:lstStyle/>
          <a:p>
            <a:pPr algn="l"/>
            <a:r>
              <a:rPr lang="zh-CN" altLang="en-US" sz="2400" b="1" dirty="0" smtClean="0">
                <a:solidFill>
                  <a:srgbClr val="2C70AE"/>
                </a:solidFill>
                <a:latin typeface="华文琥珀" panose="02010800040101010101" pitchFamily="2" charset="-122"/>
                <a:ea typeface="华文琥珀" panose="02010800040101010101" pitchFamily="2" charset="-122"/>
                <a:sym typeface="+mn-ea"/>
              </a:rPr>
              <a:t>应用终端</a:t>
            </a:r>
            <a:endParaRPr lang="zh-CN" altLang="en-US" sz="2400" dirty="0">
              <a:solidFill>
                <a:srgbClr val="2C70AE"/>
              </a:solidFill>
              <a:latin typeface="华文琥珀" panose="02010800040101010101" pitchFamily="2" charset="-122"/>
              <a:ea typeface="华文琥珀" panose="02010800040101010101" pitchFamily="2" charset="-122"/>
            </a:endParaRPr>
          </a:p>
        </p:txBody>
      </p:sp>
      <p:grpSp>
        <p:nvGrpSpPr>
          <p:cNvPr id="39" name="组合 38"/>
          <p:cNvGrpSpPr>
            <a:grpSpLocks noChangeAspect="1"/>
          </p:cNvGrpSpPr>
          <p:nvPr/>
        </p:nvGrpSpPr>
        <p:grpSpPr>
          <a:xfrm>
            <a:off x="7761890" y="1627818"/>
            <a:ext cx="1292898" cy="1425144"/>
            <a:chOff x="4136730" y="5555"/>
            <a:chExt cx="798020" cy="879647"/>
          </a:xfrm>
        </p:grpSpPr>
        <p:sp>
          <p:nvSpPr>
            <p:cNvPr id="15" name="Freeform 5"/>
            <p:cNvSpPr/>
            <p:nvPr/>
          </p:nvSpPr>
          <p:spPr bwMode="auto">
            <a:xfrm>
              <a:off x="4456244" y="5555"/>
              <a:ext cx="164343" cy="169163"/>
            </a:xfrm>
            <a:custGeom>
              <a:avLst/>
              <a:gdLst>
                <a:gd name="T0" fmla="*/ 73 w 194"/>
                <a:gd name="T1" fmla="*/ 4 h 195"/>
                <a:gd name="T2" fmla="*/ 129 w 194"/>
                <a:gd name="T3" fmla="*/ 8 h 195"/>
                <a:gd name="T4" fmla="*/ 191 w 194"/>
                <a:gd name="T5" fmla="*/ 101 h 195"/>
                <a:gd name="T6" fmla="*/ 138 w 194"/>
                <a:gd name="T7" fmla="*/ 182 h 195"/>
                <a:gd name="T8" fmla="*/ 69 w 194"/>
                <a:gd name="T9" fmla="*/ 187 h 195"/>
                <a:gd name="T10" fmla="*/ 2 w 194"/>
                <a:gd name="T11" fmla="*/ 97 h 195"/>
                <a:gd name="T12" fmla="*/ 57 w 194"/>
                <a:gd name="T13" fmla="*/ 10 h 195"/>
                <a:gd name="T14" fmla="*/ 73 w 194"/>
                <a:gd name="T15" fmla="*/ 4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95">
                  <a:moveTo>
                    <a:pt x="73" y="4"/>
                  </a:moveTo>
                  <a:cubicBezTo>
                    <a:pt x="92" y="2"/>
                    <a:pt x="112" y="0"/>
                    <a:pt x="129" y="8"/>
                  </a:cubicBezTo>
                  <a:cubicBezTo>
                    <a:pt x="167" y="21"/>
                    <a:pt x="194" y="61"/>
                    <a:pt x="191" y="101"/>
                  </a:cubicBezTo>
                  <a:cubicBezTo>
                    <a:pt x="190" y="135"/>
                    <a:pt x="168" y="167"/>
                    <a:pt x="138" y="182"/>
                  </a:cubicBezTo>
                  <a:cubicBezTo>
                    <a:pt x="116" y="191"/>
                    <a:pt x="91" y="195"/>
                    <a:pt x="69" y="187"/>
                  </a:cubicBezTo>
                  <a:cubicBezTo>
                    <a:pt x="30" y="176"/>
                    <a:pt x="0" y="137"/>
                    <a:pt x="2" y="97"/>
                  </a:cubicBezTo>
                  <a:cubicBezTo>
                    <a:pt x="1" y="60"/>
                    <a:pt x="24" y="25"/>
                    <a:pt x="57" y="10"/>
                  </a:cubicBezTo>
                  <a:cubicBezTo>
                    <a:pt x="63" y="8"/>
                    <a:pt x="68" y="6"/>
                    <a:pt x="73" y="4"/>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sp>
          <p:nvSpPr>
            <p:cNvPr id="16" name="Freeform 6"/>
            <p:cNvSpPr/>
            <p:nvPr/>
          </p:nvSpPr>
          <p:spPr bwMode="auto">
            <a:xfrm>
              <a:off x="4223870" y="74007"/>
              <a:ext cx="155171" cy="155787"/>
            </a:xfrm>
            <a:custGeom>
              <a:avLst/>
              <a:gdLst>
                <a:gd name="T0" fmla="*/ 49 w 184"/>
                <a:gd name="T1" fmla="*/ 15 h 179"/>
                <a:gd name="T2" fmla="*/ 124 w 184"/>
                <a:gd name="T3" fmla="*/ 7 h 179"/>
                <a:gd name="T4" fmla="*/ 182 w 184"/>
                <a:gd name="T5" fmla="*/ 86 h 179"/>
                <a:gd name="T6" fmla="*/ 132 w 184"/>
                <a:gd name="T7" fmla="*/ 170 h 179"/>
                <a:gd name="T8" fmla="*/ 68 w 184"/>
                <a:gd name="T9" fmla="*/ 174 h 179"/>
                <a:gd name="T10" fmla="*/ 9 w 184"/>
                <a:gd name="T11" fmla="*/ 110 h 179"/>
                <a:gd name="T12" fmla="*/ 49 w 184"/>
                <a:gd name="T13" fmla="*/ 15 h 179"/>
              </a:gdLst>
              <a:ahLst/>
              <a:cxnLst>
                <a:cxn ang="0">
                  <a:pos x="T0" y="T1"/>
                </a:cxn>
                <a:cxn ang="0">
                  <a:pos x="T2" y="T3"/>
                </a:cxn>
                <a:cxn ang="0">
                  <a:pos x="T4" y="T5"/>
                </a:cxn>
                <a:cxn ang="0">
                  <a:pos x="T6" y="T7"/>
                </a:cxn>
                <a:cxn ang="0">
                  <a:pos x="T8" y="T9"/>
                </a:cxn>
                <a:cxn ang="0">
                  <a:pos x="T10" y="T11"/>
                </a:cxn>
                <a:cxn ang="0">
                  <a:pos x="T12" y="T13"/>
                </a:cxn>
              </a:cxnLst>
              <a:rect l="0" t="0" r="r" b="b"/>
              <a:pathLst>
                <a:path w="184" h="179">
                  <a:moveTo>
                    <a:pt x="49" y="15"/>
                  </a:moveTo>
                  <a:cubicBezTo>
                    <a:pt x="71" y="1"/>
                    <a:pt x="99" y="0"/>
                    <a:pt x="124" y="7"/>
                  </a:cubicBezTo>
                  <a:cubicBezTo>
                    <a:pt x="157" y="18"/>
                    <a:pt x="182" y="51"/>
                    <a:pt x="182" y="86"/>
                  </a:cubicBezTo>
                  <a:cubicBezTo>
                    <a:pt x="184" y="121"/>
                    <a:pt x="163" y="155"/>
                    <a:pt x="132" y="170"/>
                  </a:cubicBezTo>
                  <a:cubicBezTo>
                    <a:pt x="112" y="178"/>
                    <a:pt x="89" y="179"/>
                    <a:pt x="68" y="174"/>
                  </a:cubicBezTo>
                  <a:cubicBezTo>
                    <a:pt x="40" y="164"/>
                    <a:pt x="16" y="140"/>
                    <a:pt x="9" y="110"/>
                  </a:cubicBezTo>
                  <a:cubicBezTo>
                    <a:pt x="0" y="74"/>
                    <a:pt x="17" y="34"/>
                    <a:pt x="49" y="15"/>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sp>
          <p:nvSpPr>
            <p:cNvPr id="17" name="Freeform 7"/>
            <p:cNvSpPr/>
            <p:nvPr/>
          </p:nvSpPr>
          <p:spPr bwMode="auto">
            <a:xfrm>
              <a:off x="4693204" y="74793"/>
              <a:ext cx="149820" cy="154214"/>
            </a:xfrm>
            <a:custGeom>
              <a:avLst/>
              <a:gdLst>
                <a:gd name="T0" fmla="*/ 65 w 177"/>
                <a:gd name="T1" fmla="*/ 4 h 177"/>
                <a:gd name="T2" fmla="*/ 133 w 177"/>
                <a:gd name="T3" fmla="*/ 13 h 177"/>
                <a:gd name="T4" fmla="*/ 176 w 177"/>
                <a:gd name="T5" fmla="*/ 89 h 177"/>
                <a:gd name="T6" fmla="*/ 122 w 177"/>
                <a:gd name="T7" fmla="*/ 170 h 177"/>
                <a:gd name="T8" fmla="*/ 69 w 177"/>
                <a:gd name="T9" fmla="*/ 175 h 177"/>
                <a:gd name="T10" fmla="*/ 0 w 177"/>
                <a:gd name="T11" fmla="*/ 89 h 177"/>
                <a:gd name="T12" fmla="*/ 65 w 177"/>
                <a:gd name="T13" fmla="*/ 4 h 177"/>
              </a:gdLst>
              <a:ahLst/>
              <a:cxnLst>
                <a:cxn ang="0">
                  <a:pos x="T0" y="T1"/>
                </a:cxn>
                <a:cxn ang="0">
                  <a:pos x="T2" y="T3"/>
                </a:cxn>
                <a:cxn ang="0">
                  <a:pos x="T4" y="T5"/>
                </a:cxn>
                <a:cxn ang="0">
                  <a:pos x="T6" y="T7"/>
                </a:cxn>
                <a:cxn ang="0">
                  <a:pos x="T8" y="T9"/>
                </a:cxn>
                <a:cxn ang="0">
                  <a:pos x="T10" y="T11"/>
                </a:cxn>
                <a:cxn ang="0">
                  <a:pos x="T12" y="T13"/>
                </a:cxn>
              </a:cxnLst>
              <a:rect l="0" t="0" r="r" b="b"/>
              <a:pathLst>
                <a:path w="177" h="177">
                  <a:moveTo>
                    <a:pt x="65" y="4"/>
                  </a:moveTo>
                  <a:cubicBezTo>
                    <a:pt x="88" y="0"/>
                    <a:pt x="113" y="0"/>
                    <a:pt x="133" y="13"/>
                  </a:cubicBezTo>
                  <a:cubicBezTo>
                    <a:pt x="160" y="28"/>
                    <a:pt x="177" y="58"/>
                    <a:pt x="176" y="89"/>
                  </a:cubicBezTo>
                  <a:cubicBezTo>
                    <a:pt x="177" y="124"/>
                    <a:pt x="154" y="157"/>
                    <a:pt x="122" y="170"/>
                  </a:cubicBezTo>
                  <a:cubicBezTo>
                    <a:pt x="105" y="177"/>
                    <a:pt x="87" y="176"/>
                    <a:pt x="69" y="175"/>
                  </a:cubicBezTo>
                  <a:cubicBezTo>
                    <a:pt x="30" y="166"/>
                    <a:pt x="1" y="129"/>
                    <a:pt x="0" y="89"/>
                  </a:cubicBezTo>
                  <a:cubicBezTo>
                    <a:pt x="1" y="50"/>
                    <a:pt x="27" y="15"/>
                    <a:pt x="65" y="4"/>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sp>
          <p:nvSpPr>
            <p:cNvPr id="18" name="Freeform 8"/>
            <p:cNvSpPr/>
            <p:nvPr/>
          </p:nvSpPr>
          <p:spPr bwMode="auto">
            <a:xfrm>
              <a:off x="4499050" y="186520"/>
              <a:ext cx="77203" cy="177818"/>
            </a:xfrm>
            <a:custGeom>
              <a:avLst/>
              <a:gdLst>
                <a:gd name="T0" fmla="*/ 0 w 91"/>
                <a:gd name="T1" fmla="*/ 7 h 205"/>
                <a:gd name="T2" fmla="*/ 91 w 91"/>
                <a:gd name="T3" fmla="*/ 7 h 205"/>
                <a:gd name="T4" fmla="*/ 84 w 91"/>
                <a:gd name="T5" fmla="*/ 73 h 205"/>
                <a:gd name="T6" fmla="*/ 45 w 91"/>
                <a:gd name="T7" fmla="*/ 205 h 205"/>
                <a:gd name="T8" fmla="*/ 8 w 91"/>
                <a:gd name="T9" fmla="*/ 77 h 205"/>
                <a:gd name="T10" fmla="*/ 0 w 91"/>
                <a:gd name="T11" fmla="*/ 7 h 205"/>
              </a:gdLst>
              <a:ahLst/>
              <a:cxnLst>
                <a:cxn ang="0">
                  <a:pos x="T0" y="T1"/>
                </a:cxn>
                <a:cxn ang="0">
                  <a:pos x="T2" y="T3"/>
                </a:cxn>
                <a:cxn ang="0">
                  <a:pos x="T4" y="T5"/>
                </a:cxn>
                <a:cxn ang="0">
                  <a:pos x="T6" y="T7"/>
                </a:cxn>
                <a:cxn ang="0">
                  <a:pos x="T8" y="T9"/>
                </a:cxn>
                <a:cxn ang="0">
                  <a:pos x="T10" y="T11"/>
                </a:cxn>
              </a:cxnLst>
              <a:rect l="0" t="0" r="r" b="b"/>
              <a:pathLst>
                <a:path w="91" h="205">
                  <a:moveTo>
                    <a:pt x="0" y="7"/>
                  </a:moveTo>
                  <a:cubicBezTo>
                    <a:pt x="30" y="1"/>
                    <a:pt x="61" y="0"/>
                    <a:pt x="91" y="7"/>
                  </a:cubicBezTo>
                  <a:cubicBezTo>
                    <a:pt x="87" y="29"/>
                    <a:pt x="91" y="52"/>
                    <a:pt x="84" y="73"/>
                  </a:cubicBezTo>
                  <a:cubicBezTo>
                    <a:pt x="71" y="117"/>
                    <a:pt x="58" y="161"/>
                    <a:pt x="45" y="205"/>
                  </a:cubicBezTo>
                  <a:cubicBezTo>
                    <a:pt x="33" y="162"/>
                    <a:pt x="20" y="120"/>
                    <a:pt x="8" y="77"/>
                  </a:cubicBezTo>
                  <a:cubicBezTo>
                    <a:pt x="0" y="55"/>
                    <a:pt x="2" y="31"/>
                    <a:pt x="0" y="7"/>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sp>
          <p:nvSpPr>
            <p:cNvPr id="19" name="Freeform 9"/>
            <p:cNvSpPr/>
            <p:nvPr/>
          </p:nvSpPr>
          <p:spPr bwMode="auto">
            <a:xfrm>
              <a:off x="4319419" y="195174"/>
              <a:ext cx="436465" cy="444544"/>
            </a:xfrm>
            <a:custGeom>
              <a:avLst/>
              <a:gdLst>
                <a:gd name="T0" fmla="*/ 140 w 516"/>
                <a:gd name="T1" fmla="*/ 23 h 511"/>
                <a:gd name="T2" fmla="*/ 192 w 516"/>
                <a:gd name="T3" fmla="*/ 0 h 511"/>
                <a:gd name="T4" fmla="*/ 178 w 516"/>
                <a:gd name="T5" fmla="*/ 15 h 511"/>
                <a:gd name="T6" fmla="*/ 171 w 516"/>
                <a:gd name="T7" fmla="*/ 52 h 511"/>
                <a:gd name="T8" fmla="*/ 194 w 516"/>
                <a:gd name="T9" fmla="*/ 59 h 511"/>
                <a:gd name="T10" fmla="*/ 180 w 516"/>
                <a:gd name="T11" fmla="*/ 83 h 511"/>
                <a:gd name="T12" fmla="*/ 241 w 516"/>
                <a:gd name="T13" fmla="*/ 188 h 511"/>
                <a:gd name="T14" fmla="*/ 259 w 516"/>
                <a:gd name="T15" fmla="*/ 211 h 511"/>
                <a:gd name="T16" fmla="*/ 337 w 516"/>
                <a:gd name="T17" fmla="*/ 83 h 511"/>
                <a:gd name="T18" fmla="*/ 324 w 516"/>
                <a:gd name="T19" fmla="*/ 57 h 511"/>
                <a:gd name="T20" fmla="*/ 346 w 516"/>
                <a:gd name="T21" fmla="*/ 52 h 511"/>
                <a:gd name="T22" fmla="*/ 339 w 516"/>
                <a:gd name="T23" fmla="*/ 15 h 511"/>
                <a:gd name="T24" fmla="*/ 323 w 516"/>
                <a:gd name="T25" fmla="*/ 1 h 511"/>
                <a:gd name="T26" fmla="*/ 355 w 516"/>
                <a:gd name="T27" fmla="*/ 10 h 511"/>
                <a:gd name="T28" fmla="*/ 443 w 516"/>
                <a:gd name="T29" fmla="*/ 100 h 511"/>
                <a:gd name="T30" fmla="*/ 513 w 516"/>
                <a:gd name="T31" fmla="*/ 331 h 511"/>
                <a:gd name="T32" fmla="*/ 505 w 516"/>
                <a:gd name="T33" fmla="*/ 365 h 511"/>
                <a:gd name="T34" fmla="*/ 457 w 516"/>
                <a:gd name="T35" fmla="*/ 351 h 511"/>
                <a:gd name="T36" fmla="*/ 384 w 516"/>
                <a:gd name="T37" fmla="*/ 114 h 511"/>
                <a:gd name="T38" fmla="*/ 370 w 516"/>
                <a:gd name="T39" fmla="*/ 101 h 511"/>
                <a:gd name="T40" fmla="*/ 375 w 516"/>
                <a:gd name="T41" fmla="*/ 106 h 511"/>
                <a:gd name="T42" fmla="*/ 449 w 516"/>
                <a:gd name="T43" fmla="*/ 472 h 511"/>
                <a:gd name="T44" fmla="*/ 435 w 516"/>
                <a:gd name="T45" fmla="*/ 478 h 511"/>
                <a:gd name="T46" fmla="*/ 420 w 516"/>
                <a:gd name="T47" fmla="*/ 484 h 511"/>
                <a:gd name="T48" fmla="*/ 383 w 516"/>
                <a:gd name="T49" fmla="*/ 496 h 511"/>
                <a:gd name="T50" fmla="*/ 347 w 516"/>
                <a:gd name="T51" fmla="*/ 504 h 511"/>
                <a:gd name="T52" fmla="*/ 202 w 516"/>
                <a:gd name="T53" fmla="*/ 508 h 511"/>
                <a:gd name="T54" fmla="*/ 170 w 516"/>
                <a:gd name="T55" fmla="*/ 504 h 511"/>
                <a:gd name="T56" fmla="*/ 150 w 516"/>
                <a:gd name="T57" fmla="*/ 500 h 511"/>
                <a:gd name="T58" fmla="*/ 87 w 516"/>
                <a:gd name="T59" fmla="*/ 480 h 511"/>
                <a:gd name="T60" fmla="*/ 68 w 516"/>
                <a:gd name="T61" fmla="*/ 471 h 511"/>
                <a:gd name="T62" fmla="*/ 142 w 516"/>
                <a:gd name="T63" fmla="*/ 102 h 511"/>
                <a:gd name="T64" fmla="*/ 116 w 516"/>
                <a:gd name="T65" fmla="*/ 144 h 511"/>
                <a:gd name="T66" fmla="*/ 59 w 516"/>
                <a:gd name="T67" fmla="*/ 349 h 511"/>
                <a:gd name="T68" fmla="*/ 41 w 516"/>
                <a:gd name="T69" fmla="*/ 373 h 511"/>
                <a:gd name="T70" fmla="*/ 2 w 516"/>
                <a:gd name="T71" fmla="*/ 343 h 511"/>
                <a:gd name="T72" fmla="*/ 49 w 516"/>
                <a:gd name="T73" fmla="*/ 152 h 511"/>
                <a:gd name="T74" fmla="*/ 140 w 516"/>
                <a:gd name="T75" fmla="*/ 23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6" h="511">
                  <a:moveTo>
                    <a:pt x="140" y="23"/>
                  </a:moveTo>
                  <a:cubicBezTo>
                    <a:pt x="155" y="12"/>
                    <a:pt x="173" y="4"/>
                    <a:pt x="192" y="0"/>
                  </a:cubicBezTo>
                  <a:cubicBezTo>
                    <a:pt x="189" y="6"/>
                    <a:pt x="183" y="10"/>
                    <a:pt x="178" y="15"/>
                  </a:cubicBezTo>
                  <a:cubicBezTo>
                    <a:pt x="175" y="27"/>
                    <a:pt x="173" y="40"/>
                    <a:pt x="171" y="52"/>
                  </a:cubicBezTo>
                  <a:cubicBezTo>
                    <a:pt x="178" y="55"/>
                    <a:pt x="191" y="50"/>
                    <a:pt x="194" y="59"/>
                  </a:cubicBezTo>
                  <a:cubicBezTo>
                    <a:pt x="190" y="67"/>
                    <a:pt x="185" y="75"/>
                    <a:pt x="180" y="83"/>
                  </a:cubicBezTo>
                  <a:cubicBezTo>
                    <a:pt x="200" y="118"/>
                    <a:pt x="220" y="153"/>
                    <a:pt x="241" y="188"/>
                  </a:cubicBezTo>
                  <a:cubicBezTo>
                    <a:pt x="246" y="196"/>
                    <a:pt x="252" y="204"/>
                    <a:pt x="259" y="211"/>
                  </a:cubicBezTo>
                  <a:cubicBezTo>
                    <a:pt x="288" y="171"/>
                    <a:pt x="312" y="126"/>
                    <a:pt x="337" y="83"/>
                  </a:cubicBezTo>
                  <a:cubicBezTo>
                    <a:pt x="332" y="74"/>
                    <a:pt x="324" y="67"/>
                    <a:pt x="324" y="57"/>
                  </a:cubicBezTo>
                  <a:cubicBezTo>
                    <a:pt x="330" y="52"/>
                    <a:pt x="339" y="54"/>
                    <a:pt x="346" y="52"/>
                  </a:cubicBezTo>
                  <a:cubicBezTo>
                    <a:pt x="344" y="40"/>
                    <a:pt x="341" y="27"/>
                    <a:pt x="339" y="15"/>
                  </a:cubicBezTo>
                  <a:cubicBezTo>
                    <a:pt x="334" y="10"/>
                    <a:pt x="328" y="6"/>
                    <a:pt x="323" y="1"/>
                  </a:cubicBezTo>
                  <a:cubicBezTo>
                    <a:pt x="334" y="1"/>
                    <a:pt x="345" y="6"/>
                    <a:pt x="355" y="10"/>
                  </a:cubicBezTo>
                  <a:cubicBezTo>
                    <a:pt x="393" y="30"/>
                    <a:pt x="422" y="63"/>
                    <a:pt x="443" y="100"/>
                  </a:cubicBezTo>
                  <a:cubicBezTo>
                    <a:pt x="483" y="171"/>
                    <a:pt x="501" y="251"/>
                    <a:pt x="513" y="331"/>
                  </a:cubicBezTo>
                  <a:cubicBezTo>
                    <a:pt x="515" y="343"/>
                    <a:pt x="516" y="357"/>
                    <a:pt x="505" y="365"/>
                  </a:cubicBezTo>
                  <a:cubicBezTo>
                    <a:pt x="491" y="382"/>
                    <a:pt x="460" y="372"/>
                    <a:pt x="457" y="351"/>
                  </a:cubicBezTo>
                  <a:cubicBezTo>
                    <a:pt x="446" y="269"/>
                    <a:pt x="429" y="185"/>
                    <a:pt x="384" y="114"/>
                  </a:cubicBezTo>
                  <a:cubicBezTo>
                    <a:pt x="380" y="110"/>
                    <a:pt x="377" y="100"/>
                    <a:pt x="370" y="101"/>
                  </a:cubicBezTo>
                  <a:cubicBezTo>
                    <a:pt x="375" y="106"/>
                    <a:pt x="375" y="106"/>
                    <a:pt x="375" y="106"/>
                  </a:cubicBezTo>
                  <a:cubicBezTo>
                    <a:pt x="400" y="228"/>
                    <a:pt x="425" y="350"/>
                    <a:pt x="449" y="472"/>
                  </a:cubicBezTo>
                  <a:cubicBezTo>
                    <a:pt x="444" y="474"/>
                    <a:pt x="439" y="476"/>
                    <a:pt x="435" y="478"/>
                  </a:cubicBezTo>
                  <a:cubicBezTo>
                    <a:pt x="430" y="480"/>
                    <a:pt x="425" y="482"/>
                    <a:pt x="420" y="484"/>
                  </a:cubicBezTo>
                  <a:cubicBezTo>
                    <a:pt x="408" y="488"/>
                    <a:pt x="396" y="492"/>
                    <a:pt x="383" y="496"/>
                  </a:cubicBezTo>
                  <a:cubicBezTo>
                    <a:pt x="371" y="498"/>
                    <a:pt x="359" y="501"/>
                    <a:pt x="347" y="504"/>
                  </a:cubicBezTo>
                  <a:cubicBezTo>
                    <a:pt x="299" y="511"/>
                    <a:pt x="250" y="511"/>
                    <a:pt x="202" y="508"/>
                  </a:cubicBezTo>
                  <a:cubicBezTo>
                    <a:pt x="191" y="505"/>
                    <a:pt x="181" y="505"/>
                    <a:pt x="170" y="504"/>
                  </a:cubicBezTo>
                  <a:cubicBezTo>
                    <a:pt x="164" y="502"/>
                    <a:pt x="157" y="501"/>
                    <a:pt x="150" y="500"/>
                  </a:cubicBezTo>
                  <a:cubicBezTo>
                    <a:pt x="129" y="495"/>
                    <a:pt x="107" y="488"/>
                    <a:pt x="87" y="480"/>
                  </a:cubicBezTo>
                  <a:cubicBezTo>
                    <a:pt x="80" y="477"/>
                    <a:pt x="74" y="474"/>
                    <a:pt x="68" y="471"/>
                  </a:cubicBezTo>
                  <a:cubicBezTo>
                    <a:pt x="92" y="348"/>
                    <a:pt x="118" y="225"/>
                    <a:pt x="142" y="102"/>
                  </a:cubicBezTo>
                  <a:cubicBezTo>
                    <a:pt x="131" y="115"/>
                    <a:pt x="124" y="129"/>
                    <a:pt x="116" y="144"/>
                  </a:cubicBezTo>
                  <a:cubicBezTo>
                    <a:pt x="84" y="208"/>
                    <a:pt x="69" y="279"/>
                    <a:pt x="59" y="349"/>
                  </a:cubicBezTo>
                  <a:cubicBezTo>
                    <a:pt x="58" y="360"/>
                    <a:pt x="50" y="368"/>
                    <a:pt x="41" y="373"/>
                  </a:cubicBezTo>
                  <a:cubicBezTo>
                    <a:pt x="22" y="378"/>
                    <a:pt x="0" y="363"/>
                    <a:pt x="2" y="343"/>
                  </a:cubicBezTo>
                  <a:cubicBezTo>
                    <a:pt x="11" y="278"/>
                    <a:pt x="24" y="213"/>
                    <a:pt x="49" y="152"/>
                  </a:cubicBezTo>
                  <a:cubicBezTo>
                    <a:pt x="69" y="103"/>
                    <a:pt x="96" y="55"/>
                    <a:pt x="140" y="23"/>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sp>
          <p:nvSpPr>
            <p:cNvPr id="20" name="Freeform 10"/>
            <p:cNvSpPr>
              <a:spLocks noEditPoints="1"/>
            </p:cNvSpPr>
            <p:nvPr/>
          </p:nvSpPr>
          <p:spPr bwMode="auto">
            <a:xfrm>
              <a:off x="4136730" y="246317"/>
              <a:ext cx="256834" cy="633377"/>
            </a:xfrm>
            <a:custGeom>
              <a:avLst/>
              <a:gdLst>
                <a:gd name="T0" fmla="*/ 63 w 304"/>
                <a:gd name="T1" fmla="*/ 28 h 728"/>
                <a:gd name="T2" fmla="*/ 123 w 304"/>
                <a:gd name="T3" fmla="*/ 1 h 728"/>
                <a:gd name="T4" fmla="*/ 294 w 304"/>
                <a:gd name="T5" fmla="*/ 3 h 728"/>
                <a:gd name="T6" fmla="*/ 223 w 304"/>
                <a:gd name="T7" fmla="*/ 161 h 728"/>
                <a:gd name="T8" fmla="*/ 213 w 304"/>
                <a:gd name="T9" fmla="*/ 81 h 728"/>
                <a:gd name="T10" fmla="*/ 199 w 304"/>
                <a:gd name="T11" fmla="*/ 85 h 728"/>
                <a:gd name="T12" fmla="*/ 182 w 304"/>
                <a:gd name="T13" fmla="*/ 81 h 728"/>
                <a:gd name="T14" fmla="*/ 162 w 304"/>
                <a:gd name="T15" fmla="*/ 237 h 728"/>
                <a:gd name="T16" fmla="*/ 201 w 304"/>
                <a:gd name="T17" fmla="*/ 283 h 728"/>
                <a:gd name="T18" fmla="*/ 235 w 304"/>
                <a:gd name="T19" fmla="*/ 330 h 728"/>
                <a:gd name="T20" fmla="*/ 266 w 304"/>
                <a:gd name="T21" fmla="*/ 328 h 728"/>
                <a:gd name="T22" fmla="*/ 286 w 304"/>
                <a:gd name="T23" fmla="*/ 308 h 728"/>
                <a:gd name="T24" fmla="*/ 264 w 304"/>
                <a:gd name="T25" fmla="*/ 421 h 728"/>
                <a:gd name="T26" fmla="*/ 303 w 304"/>
                <a:gd name="T27" fmla="*/ 440 h 728"/>
                <a:gd name="T28" fmla="*/ 304 w 304"/>
                <a:gd name="T29" fmla="*/ 672 h 728"/>
                <a:gd name="T30" fmla="*/ 286 w 304"/>
                <a:gd name="T31" fmla="*/ 715 h 728"/>
                <a:gd name="T32" fmla="*/ 239 w 304"/>
                <a:gd name="T33" fmla="*/ 724 h 728"/>
                <a:gd name="T34" fmla="*/ 206 w 304"/>
                <a:gd name="T35" fmla="*/ 676 h 728"/>
                <a:gd name="T36" fmla="*/ 206 w 304"/>
                <a:gd name="T37" fmla="*/ 326 h 728"/>
                <a:gd name="T38" fmla="*/ 189 w 304"/>
                <a:gd name="T39" fmla="*/ 327 h 728"/>
                <a:gd name="T40" fmla="*/ 189 w 304"/>
                <a:gd name="T41" fmla="*/ 680 h 728"/>
                <a:gd name="T42" fmla="*/ 151 w 304"/>
                <a:gd name="T43" fmla="*/ 726 h 728"/>
                <a:gd name="T44" fmla="*/ 102 w 304"/>
                <a:gd name="T45" fmla="*/ 706 h 728"/>
                <a:gd name="T46" fmla="*/ 92 w 304"/>
                <a:gd name="T47" fmla="*/ 652 h 728"/>
                <a:gd name="T48" fmla="*/ 92 w 304"/>
                <a:gd name="T49" fmla="*/ 98 h 728"/>
                <a:gd name="T50" fmla="*/ 70 w 304"/>
                <a:gd name="T51" fmla="*/ 183 h 728"/>
                <a:gd name="T52" fmla="*/ 68 w 304"/>
                <a:gd name="T53" fmla="*/ 336 h 728"/>
                <a:gd name="T54" fmla="*/ 44 w 304"/>
                <a:gd name="T55" fmla="*/ 374 h 728"/>
                <a:gd name="T56" fmla="*/ 31 w 304"/>
                <a:gd name="T57" fmla="*/ 373 h 728"/>
                <a:gd name="T58" fmla="*/ 5 w 304"/>
                <a:gd name="T59" fmla="*/ 344 h 728"/>
                <a:gd name="T60" fmla="*/ 18 w 304"/>
                <a:gd name="T61" fmla="*/ 120 h 728"/>
                <a:gd name="T62" fmla="*/ 63 w 304"/>
                <a:gd name="T63" fmla="*/ 28 h 728"/>
                <a:gd name="T64" fmla="*/ 183 w 304"/>
                <a:gd name="T65" fmla="*/ 34 h 728"/>
                <a:gd name="T66" fmla="*/ 176 w 304"/>
                <a:gd name="T67" fmla="*/ 65 h 728"/>
                <a:gd name="T68" fmla="*/ 219 w 304"/>
                <a:gd name="T69" fmla="*/ 65 h 728"/>
                <a:gd name="T70" fmla="*/ 212 w 304"/>
                <a:gd name="T71" fmla="*/ 34 h 728"/>
                <a:gd name="T72" fmla="*/ 183 w 304"/>
                <a:gd name="T73" fmla="*/ 34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4" h="728">
                  <a:moveTo>
                    <a:pt x="63" y="28"/>
                  </a:moveTo>
                  <a:cubicBezTo>
                    <a:pt x="79" y="13"/>
                    <a:pt x="100" y="0"/>
                    <a:pt x="123" y="1"/>
                  </a:cubicBezTo>
                  <a:cubicBezTo>
                    <a:pt x="180" y="2"/>
                    <a:pt x="237" y="0"/>
                    <a:pt x="294" y="3"/>
                  </a:cubicBezTo>
                  <a:cubicBezTo>
                    <a:pt x="260" y="50"/>
                    <a:pt x="240" y="105"/>
                    <a:pt x="223" y="161"/>
                  </a:cubicBezTo>
                  <a:cubicBezTo>
                    <a:pt x="221" y="134"/>
                    <a:pt x="217" y="107"/>
                    <a:pt x="213" y="81"/>
                  </a:cubicBezTo>
                  <a:cubicBezTo>
                    <a:pt x="208" y="81"/>
                    <a:pt x="203" y="83"/>
                    <a:pt x="199" y="85"/>
                  </a:cubicBezTo>
                  <a:cubicBezTo>
                    <a:pt x="194" y="82"/>
                    <a:pt x="188" y="82"/>
                    <a:pt x="182" y="81"/>
                  </a:cubicBezTo>
                  <a:cubicBezTo>
                    <a:pt x="176" y="133"/>
                    <a:pt x="167" y="185"/>
                    <a:pt x="162" y="237"/>
                  </a:cubicBezTo>
                  <a:cubicBezTo>
                    <a:pt x="174" y="252"/>
                    <a:pt x="184" y="271"/>
                    <a:pt x="201" y="283"/>
                  </a:cubicBezTo>
                  <a:cubicBezTo>
                    <a:pt x="200" y="304"/>
                    <a:pt x="215" y="325"/>
                    <a:pt x="235" y="330"/>
                  </a:cubicBezTo>
                  <a:cubicBezTo>
                    <a:pt x="246" y="332"/>
                    <a:pt x="256" y="331"/>
                    <a:pt x="266" y="328"/>
                  </a:cubicBezTo>
                  <a:cubicBezTo>
                    <a:pt x="275" y="323"/>
                    <a:pt x="281" y="316"/>
                    <a:pt x="286" y="308"/>
                  </a:cubicBezTo>
                  <a:cubicBezTo>
                    <a:pt x="281" y="346"/>
                    <a:pt x="271" y="383"/>
                    <a:pt x="264" y="421"/>
                  </a:cubicBezTo>
                  <a:cubicBezTo>
                    <a:pt x="277" y="427"/>
                    <a:pt x="290" y="435"/>
                    <a:pt x="303" y="440"/>
                  </a:cubicBezTo>
                  <a:cubicBezTo>
                    <a:pt x="304" y="517"/>
                    <a:pt x="303" y="595"/>
                    <a:pt x="304" y="672"/>
                  </a:cubicBezTo>
                  <a:cubicBezTo>
                    <a:pt x="304" y="688"/>
                    <a:pt x="298" y="704"/>
                    <a:pt x="286" y="715"/>
                  </a:cubicBezTo>
                  <a:cubicBezTo>
                    <a:pt x="273" y="726"/>
                    <a:pt x="255" y="728"/>
                    <a:pt x="239" y="724"/>
                  </a:cubicBezTo>
                  <a:cubicBezTo>
                    <a:pt x="220" y="716"/>
                    <a:pt x="205" y="697"/>
                    <a:pt x="206" y="676"/>
                  </a:cubicBezTo>
                  <a:cubicBezTo>
                    <a:pt x="206" y="559"/>
                    <a:pt x="206" y="443"/>
                    <a:pt x="206" y="326"/>
                  </a:cubicBezTo>
                  <a:cubicBezTo>
                    <a:pt x="202" y="327"/>
                    <a:pt x="193" y="327"/>
                    <a:pt x="189" y="327"/>
                  </a:cubicBezTo>
                  <a:cubicBezTo>
                    <a:pt x="189" y="444"/>
                    <a:pt x="189" y="562"/>
                    <a:pt x="189" y="680"/>
                  </a:cubicBezTo>
                  <a:cubicBezTo>
                    <a:pt x="189" y="702"/>
                    <a:pt x="172" y="720"/>
                    <a:pt x="151" y="726"/>
                  </a:cubicBezTo>
                  <a:cubicBezTo>
                    <a:pt x="133" y="728"/>
                    <a:pt x="113" y="722"/>
                    <a:pt x="102" y="706"/>
                  </a:cubicBezTo>
                  <a:cubicBezTo>
                    <a:pt x="90" y="691"/>
                    <a:pt x="93" y="670"/>
                    <a:pt x="92" y="652"/>
                  </a:cubicBezTo>
                  <a:cubicBezTo>
                    <a:pt x="92" y="467"/>
                    <a:pt x="93" y="283"/>
                    <a:pt x="92" y="98"/>
                  </a:cubicBezTo>
                  <a:cubicBezTo>
                    <a:pt x="79" y="125"/>
                    <a:pt x="74" y="154"/>
                    <a:pt x="70" y="183"/>
                  </a:cubicBezTo>
                  <a:cubicBezTo>
                    <a:pt x="65" y="234"/>
                    <a:pt x="64" y="285"/>
                    <a:pt x="68" y="336"/>
                  </a:cubicBezTo>
                  <a:cubicBezTo>
                    <a:pt x="71" y="353"/>
                    <a:pt x="59" y="368"/>
                    <a:pt x="44" y="374"/>
                  </a:cubicBezTo>
                  <a:cubicBezTo>
                    <a:pt x="40" y="374"/>
                    <a:pt x="34" y="373"/>
                    <a:pt x="31" y="373"/>
                  </a:cubicBezTo>
                  <a:cubicBezTo>
                    <a:pt x="17" y="369"/>
                    <a:pt x="6" y="358"/>
                    <a:pt x="5" y="344"/>
                  </a:cubicBezTo>
                  <a:cubicBezTo>
                    <a:pt x="2" y="269"/>
                    <a:pt x="0" y="193"/>
                    <a:pt x="18" y="120"/>
                  </a:cubicBezTo>
                  <a:cubicBezTo>
                    <a:pt x="26" y="87"/>
                    <a:pt x="39" y="53"/>
                    <a:pt x="63" y="28"/>
                  </a:cubicBezTo>
                  <a:close/>
                  <a:moveTo>
                    <a:pt x="183" y="34"/>
                  </a:moveTo>
                  <a:cubicBezTo>
                    <a:pt x="180" y="44"/>
                    <a:pt x="178" y="54"/>
                    <a:pt x="176" y="65"/>
                  </a:cubicBezTo>
                  <a:cubicBezTo>
                    <a:pt x="189" y="73"/>
                    <a:pt x="206" y="73"/>
                    <a:pt x="219" y="65"/>
                  </a:cubicBezTo>
                  <a:cubicBezTo>
                    <a:pt x="218" y="54"/>
                    <a:pt x="215" y="44"/>
                    <a:pt x="212" y="34"/>
                  </a:cubicBezTo>
                  <a:cubicBezTo>
                    <a:pt x="203" y="34"/>
                    <a:pt x="193" y="34"/>
                    <a:pt x="183" y="34"/>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sp>
          <p:nvSpPr>
            <p:cNvPr id="21" name="Freeform 11"/>
            <p:cNvSpPr>
              <a:spLocks noEditPoints="1"/>
            </p:cNvSpPr>
            <p:nvPr/>
          </p:nvSpPr>
          <p:spPr bwMode="auto">
            <a:xfrm>
              <a:off x="4677916" y="245530"/>
              <a:ext cx="256834" cy="639672"/>
            </a:xfrm>
            <a:custGeom>
              <a:avLst/>
              <a:gdLst>
                <a:gd name="T0" fmla="*/ 14 w 304"/>
                <a:gd name="T1" fmla="*/ 3 h 735"/>
                <a:gd name="T2" fmla="*/ 155 w 304"/>
                <a:gd name="T3" fmla="*/ 2 h 735"/>
                <a:gd name="T4" fmla="*/ 212 w 304"/>
                <a:gd name="T5" fmla="*/ 8 h 735"/>
                <a:gd name="T6" fmla="*/ 284 w 304"/>
                <a:gd name="T7" fmla="*/ 113 h 735"/>
                <a:gd name="T8" fmla="*/ 299 w 304"/>
                <a:gd name="T9" fmla="*/ 341 h 735"/>
                <a:gd name="T10" fmla="*/ 276 w 304"/>
                <a:gd name="T11" fmla="*/ 375 h 735"/>
                <a:gd name="T12" fmla="*/ 251 w 304"/>
                <a:gd name="T13" fmla="*/ 370 h 735"/>
                <a:gd name="T14" fmla="*/ 236 w 304"/>
                <a:gd name="T15" fmla="*/ 341 h 735"/>
                <a:gd name="T16" fmla="*/ 214 w 304"/>
                <a:gd name="T17" fmla="*/ 97 h 735"/>
                <a:gd name="T18" fmla="*/ 212 w 304"/>
                <a:gd name="T19" fmla="*/ 108 h 735"/>
                <a:gd name="T20" fmla="*/ 212 w 304"/>
                <a:gd name="T21" fmla="*/ 677 h 735"/>
                <a:gd name="T22" fmla="*/ 179 w 304"/>
                <a:gd name="T23" fmla="*/ 725 h 735"/>
                <a:gd name="T24" fmla="*/ 143 w 304"/>
                <a:gd name="T25" fmla="*/ 723 h 735"/>
                <a:gd name="T26" fmla="*/ 116 w 304"/>
                <a:gd name="T27" fmla="*/ 681 h 735"/>
                <a:gd name="T28" fmla="*/ 116 w 304"/>
                <a:gd name="T29" fmla="*/ 328 h 735"/>
                <a:gd name="T30" fmla="*/ 98 w 304"/>
                <a:gd name="T31" fmla="*/ 328 h 735"/>
                <a:gd name="T32" fmla="*/ 98 w 304"/>
                <a:gd name="T33" fmla="*/ 681 h 735"/>
                <a:gd name="T34" fmla="*/ 35 w 304"/>
                <a:gd name="T35" fmla="*/ 725 h 735"/>
                <a:gd name="T36" fmla="*/ 1 w 304"/>
                <a:gd name="T37" fmla="*/ 677 h 735"/>
                <a:gd name="T38" fmla="*/ 2 w 304"/>
                <a:gd name="T39" fmla="*/ 441 h 735"/>
                <a:gd name="T40" fmla="*/ 15 w 304"/>
                <a:gd name="T41" fmla="*/ 437 h 735"/>
                <a:gd name="T42" fmla="*/ 44 w 304"/>
                <a:gd name="T43" fmla="*/ 421 h 735"/>
                <a:gd name="T44" fmla="*/ 21 w 304"/>
                <a:gd name="T45" fmla="*/ 312 h 735"/>
                <a:gd name="T46" fmla="*/ 23 w 304"/>
                <a:gd name="T47" fmla="*/ 311 h 735"/>
                <a:gd name="T48" fmla="*/ 46 w 304"/>
                <a:gd name="T49" fmla="*/ 331 h 735"/>
                <a:gd name="T50" fmla="*/ 95 w 304"/>
                <a:gd name="T51" fmla="*/ 317 h 735"/>
                <a:gd name="T52" fmla="*/ 115 w 304"/>
                <a:gd name="T53" fmla="*/ 273 h 735"/>
                <a:gd name="T54" fmla="*/ 142 w 304"/>
                <a:gd name="T55" fmla="*/ 237 h 735"/>
                <a:gd name="T56" fmla="*/ 123 w 304"/>
                <a:gd name="T57" fmla="*/ 83 h 735"/>
                <a:gd name="T58" fmla="*/ 91 w 304"/>
                <a:gd name="T59" fmla="*/ 83 h 735"/>
                <a:gd name="T60" fmla="*/ 81 w 304"/>
                <a:gd name="T61" fmla="*/ 151 h 735"/>
                <a:gd name="T62" fmla="*/ 14 w 304"/>
                <a:gd name="T63" fmla="*/ 3 h 735"/>
                <a:gd name="T64" fmla="*/ 92 w 304"/>
                <a:gd name="T65" fmla="*/ 35 h 735"/>
                <a:gd name="T66" fmla="*/ 85 w 304"/>
                <a:gd name="T67" fmla="*/ 65 h 735"/>
                <a:gd name="T68" fmla="*/ 94 w 304"/>
                <a:gd name="T69" fmla="*/ 71 h 735"/>
                <a:gd name="T70" fmla="*/ 119 w 304"/>
                <a:gd name="T71" fmla="*/ 71 h 735"/>
                <a:gd name="T72" fmla="*/ 121 w 304"/>
                <a:gd name="T73" fmla="*/ 35 h 735"/>
                <a:gd name="T74" fmla="*/ 92 w 304"/>
                <a:gd name="T75" fmla="*/ 3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35">
                  <a:moveTo>
                    <a:pt x="14" y="3"/>
                  </a:moveTo>
                  <a:cubicBezTo>
                    <a:pt x="61" y="2"/>
                    <a:pt x="108" y="3"/>
                    <a:pt x="155" y="2"/>
                  </a:cubicBezTo>
                  <a:cubicBezTo>
                    <a:pt x="174" y="3"/>
                    <a:pt x="194" y="0"/>
                    <a:pt x="212" y="8"/>
                  </a:cubicBezTo>
                  <a:cubicBezTo>
                    <a:pt x="252" y="28"/>
                    <a:pt x="273" y="71"/>
                    <a:pt x="284" y="113"/>
                  </a:cubicBezTo>
                  <a:cubicBezTo>
                    <a:pt x="304" y="187"/>
                    <a:pt x="302" y="265"/>
                    <a:pt x="299" y="341"/>
                  </a:cubicBezTo>
                  <a:cubicBezTo>
                    <a:pt x="300" y="357"/>
                    <a:pt x="289" y="369"/>
                    <a:pt x="276" y="375"/>
                  </a:cubicBezTo>
                  <a:cubicBezTo>
                    <a:pt x="267" y="375"/>
                    <a:pt x="259" y="373"/>
                    <a:pt x="251" y="370"/>
                  </a:cubicBezTo>
                  <a:cubicBezTo>
                    <a:pt x="243" y="363"/>
                    <a:pt x="235" y="353"/>
                    <a:pt x="236" y="341"/>
                  </a:cubicBezTo>
                  <a:cubicBezTo>
                    <a:pt x="240" y="259"/>
                    <a:pt x="241" y="176"/>
                    <a:pt x="214" y="97"/>
                  </a:cubicBezTo>
                  <a:cubicBezTo>
                    <a:pt x="214" y="101"/>
                    <a:pt x="213" y="105"/>
                    <a:pt x="212" y="108"/>
                  </a:cubicBezTo>
                  <a:cubicBezTo>
                    <a:pt x="212" y="298"/>
                    <a:pt x="212" y="487"/>
                    <a:pt x="212" y="677"/>
                  </a:cubicBezTo>
                  <a:cubicBezTo>
                    <a:pt x="213" y="698"/>
                    <a:pt x="199" y="718"/>
                    <a:pt x="179" y="725"/>
                  </a:cubicBezTo>
                  <a:cubicBezTo>
                    <a:pt x="167" y="729"/>
                    <a:pt x="154" y="727"/>
                    <a:pt x="143" y="723"/>
                  </a:cubicBezTo>
                  <a:cubicBezTo>
                    <a:pt x="129" y="713"/>
                    <a:pt x="115" y="699"/>
                    <a:pt x="116" y="681"/>
                  </a:cubicBezTo>
                  <a:cubicBezTo>
                    <a:pt x="115" y="563"/>
                    <a:pt x="116" y="446"/>
                    <a:pt x="116" y="328"/>
                  </a:cubicBezTo>
                  <a:cubicBezTo>
                    <a:pt x="110" y="328"/>
                    <a:pt x="104" y="328"/>
                    <a:pt x="98" y="328"/>
                  </a:cubicBezTo>
                  <a:cubicBezTo>
                    <a:pt x="98" y="446"/>
                    <a:pt x="98" y="563"/>
                    <a:pt x="98" y="681"/>
                  </a:cubicBezTo>
                  <a:cubicBezTo>
                    <a:pt x="98" y="712"/>
                    <a:pt x="64" y="735"/>
                    <a:pt x="35" y="725"/>
                  </a:cubicBezTo>
                  <a:cubicBezTo>
                    <a:pt x="15" y="718"/>
                    <a:pt x="0" y="698"/>
                    <a:pt x="1" y="677"/>
                  </a:cubicBezTo>
                  <a:cubicBezTo>
                    <a:pt x="2" y="598"/>
                    <a:pt x="1" y="520"/>
                    <a:pt x="2" y="441"/>
                  </a:cubicBezTo>
                  <a:cubicBezTo>
                    <a:pt x="6" y="440"/>
                    <a:pt x="11" y="438"/>
                    <a:pt x="15" y="437"/>
                  </a:cubicBezTo>
                  <a:cubicBezTo>
                    <a:pt x="25" y="432"/>
                    <a:pt x="35" y="427"/>
                    <a:pt x="44" y="421"/>
                  </a:cubicBezTo>
                  <a:cubicBezTo>
                    <a:pt x="36" y="385"/>
                    <a:pt x="30" y="348"/>
                    <a:pt x="21" y="312"/>
                  </a:cubicBezTo>
                  <a:cubicBezTo>
                    <a:pt x="21" y="312"/>
                    <a:pt x="22" y="312"/>
                    <a:pt x="23" y="311"/>
                  </a:cubicBezTo>
                  <a:cubicBezTo>
                    <a:pt x="29" y="320"/>
                    <a:pt x="37" y="326"/>
                    <a:pt x="46" y="331"/>
                  </a:cubicBezTo>
                  <a:cubicBezTo>
                    <a:pt x="63" y="334"/>
                    <a:pt x="84" y="332"/>
                    <a:pt x="95" y="317"/>
                  </a:cubicBezTo>
                  <a:cubicBezTo>
                    <a:pt x="109" y="306"/>
                    <a:pt x="103" y="285"/>
                    <a:pt x="115" y="273"/>
                  </a:cubicBezTo>
                  <a:cubicBezTo>
                    <a:pt x="124" y="261"/>
                    <a:pt x="135" y="250"/>
                    <a:pt x="142" y="237"/>
                  </a:cubicBezTo>
                  <a:cubicBezTo>
                    <a:pt x="138" y="186"/>
                    <a:pt x="128" y="135"/>
                    <a:pt x="123" y="83"/>
                  </a:cubicBezTo>
                  <a:cubicBezTo>
                    <a:pt x="112" y="84"/>
                    <a:pt x="101" y="84"/>
                    <a:pt x="91" y="83"/>
                  </a:cubicBezTo>
                  <a:cubicBezTo>
                    <a:pt x="88" y="106"/>
                    <a:pt x="86" y="129"/>
                    <a:pt x="81" y="151"/>
                  </a:cubicBezTo>
                  <a:cubicBezTo>
                    <a:pt x="67" y="99"/>
                    <a:pt x="45" y="48"/>
                    <a:pt x="14" y="3"/>
                  </a:cubicBezTo>
                  <a:close/>
                  <a:moveTo>
                    <a:pt x="92" y="35"/>
                  </a:moveTo>
                  <a:cubicBezTo>
                    <a:pt x="89" y="45"/>
                    <a:pt x="87" y="55"/>
                    <a:pt x="85" y="65"/>
                  </a:cubicBezTo>
                  <a:cubicBezTo>
                    <a:pt x="87" y="66"/>
                    <a:pt x="92" y="69"/>
                    <a:pt x="94" y="71"/>
                  </a:cubicBezTo>
                  <a:cubicBezTo>
                    <a:pt x="103" y="72"/>
                    <a:pt x="111" y="72"/>
                    <a:pt x="119" y="71"/>
                  </a:cubicBezTo>
                  <a:cubicBezTo>
                    <a:pt x="136" y="64"/>
                    <a:pt x="122" y="47"/>
                    <a:pt x="121" y="35"/>
                  </a:cubicBezTo>
                  <a:cubicBezTo>
                    <a:pt x="112" y="35"/>
                    <a:pt x="102" y="35"/>
                    <a:pt x="92" y="35"/>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4543384" y="642866"/>
              <a:ext cx="74910" cy="239188"/>
            </a:xfrm>
            <a:custGeom>
              <a:avLst/>
              <a:gdLst>
                <a:gd name="T0" fmla="*/ 0 w 89"/>
                <a:gd name="T1" fmla="*/ 7 h 275"/>
                <a:gd name="T2" fmla="*/ 89 w 89"/>
                <a:gd name="T3" fmla="*/ 0 h 275"/>
                <a:gd name="T4" fmla="*/ 88 w 89"/>
                <a:gd name="T5" fmla="*/ 228 h 275"/>
                <a:gd name="T6" fmla="*/ 55 w 89"/>
                <a:gd name="T7" fmla="*/ 270 h 275"/>
                <a:gd name="T8" fmla="*/ 0 w 89"/>
                <a:gd name="T9" fmla="*/ 228 h 275"/>
                <a:gd name="T10" fmla="*/ 0 w 89"/>
                <a:gd name="T11" fmla="*/ 7 h 275"/>
              </a:gdLst>
              <a:ahLst/>
              <a:cxnLst>
                <a:cxn ang="0">
                  <a:pos x="T0" y="T1"/>
                </a:cxn>
                <a:cxn ang="0">
                  <a:pos x="T2" y="T3"/>
                </a:cxn>
                <a:cxn ang="0">
                  <a:pos x="T4" y="T5"/>
                </a:cxn>
                <a:cxn ang="0">
                  <a:pos x="T6" y="T7"/>
                </a:cxn>
                <a:cxn ang="0">
                  <a:pos x="T8" y="T9"/>
                </a:cxn>
                <a:cxn ang="0">
                  <a:pos x="T10" y="T11"/>
                </a:cxn>
              </a:cxnLst>
              <a:rect l="0" t="0" r="r" b="b"/>
              <a:pathLst>
                <a:path w="89" h="275">
                  <a:moveTo>
                    <a:pt x="0" y="7"/>
                  </a:moveTo>
                  <a:cubicBezTo>
                    <a:pt x="30" y="8"/>
                    <a:pt x="59" y="4"/>
                    <a:pt x="89" y="0"/>
                  </a:cubicBezTo>
                  <a:cubicBezTo>
                    <a:pt x="89" y="76"/>
                    <a:pt x="89" y="152"/>
                    <a:pt x="88" y="228"/>
                  </a:cubicBezTo>
                  <a:cubicBezTo>
                    <a:pt x="89" y="248"/>
                    <a:pt x="73" y="264"/>
                    <a:pt x="55" y="270"/>
                  </a:cubicBezTo>
                  <a:cubicBezTo>
                    <a:pt x="29" y="275"/>
                    <a:pt x="1" y="255"/>
                    <a:pt x="0" y="228"/>
                  </a:cubicBezTo>
                  <a:cubicBezTo>
                    <a:pt x="0" y="154"/>
                    <a:pt x="0" y="80"/>
                    <a:pt x="0" y="7"/>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sp>
          <p:nvSpPr>
            <p:cNvPr id="23" name="Freeform 13"/>
            <p:cNvSpPr/>
            <p:nvPr/>
          </p:nvSpPr>
          <p:spPr bwMode="auto">
            <a:xfrm>
              <a:off x="4456244" y="643652"/>
              <a:ext cx="77203" cy="239188"/>
            </a:xfrm>
            <a:custGeom>
              <a:avLst/>
              <a:gdLst>
                <a:gd name="T0" fmla="*/ 0 w 91"/>
                <a:gd name="T1" fmla="*/ 0 h 275"/>
                <a:gd name="T2" fmla="*/ 29 w 91"/>
                <a:gd name="T3" fmla="*/ 2 h 275"/>
                <a:gd name="T4" fmla="*/ 88 w 91"/>
                <a:gd name="T5" fmla="*/ 6 h 275"/>
                <a:gd name="T6" fmla="*/ 89 w 91"/>
                <a:gd name="T7" fmla="*/ 223 h 275"/>
                <a:gd name="T8" fmla="*/ 57 w 91"/>
                <a:gd name="T9" fmla="*/ 268 h 275"/>
                <a:gd name="T10" fmla="*/ 1 w 91"/>
                <a:gd name="T11" fmla="*/ 227 h 275"/>
                <a:gd name="T12" fmla="*/ 0 w 91"/>
                <a:gd name="T13" fmla="*/ 0 h 275"/>
              </a:gdLst>
              <a:ahLst/>
              <a:cxnLst>
                <a:cxn ang="0">
                  <a:pos x="T0" y="T1"/>
                </a:cxn>
                <a:cxn ang="0">
                  <a:pos x="T2" y="T3"/>
                </a:cxn>
                <a:cxn ang="0">
                  <a:pos x="T4" y="T5"/>
                </a:cxn>
                <a:cxn ang="0">
                  <a:pos x="T6" y="T7"/>
                </a:cxn>
                <a:cxn ang="0">
                  <a:pos x="T8" y="T9"/>
                </a:cxn>
                <a:cxn ang="0">
                  <a:pos x="T10" y="T11"/>
                </a:cxn>
                <a:cxn ang="0">
                  <a:pos x="T12" y="T13"/>
                </a:cxn>
              </a:cxnLst>
              <a:rect l="0" t="0" r="r" b="b"/>
              <a:pathLst>
                <a:path w="91" h="275">
                  <a:moveTo>
                    <a:pt x="0" y="0"/>
                  </a:moveTo>
                  <a:cubicBezTo>
                    <a:pt x="10" y="0"/>
                    <a:pt x="20" y="1"/>
                    <a:pt x="29" y="2"/>
                  </a:cubicBezTo>
                  <a:cubicBezTo>
                    <a:pt x="49" y="7"/>
                    <a:pt x="69" y="5"/>
                    <a:pt x="88" y="6"/>
                  </a:cubicBezTo>
                  <a:cubicBezTo>
                    <a:pt x="91" y="78"/>
                    <a:pt x="88" y="151"/>
                    <a:pt x="89" y="223"/>
                  </a:cubicBezTo>
                  <a:cubicBezTo>
                    <a:pt x="90" y="244"/>
                    <a:pt x="76" y="261"/>
                    <a:pt x="57" y="268"/>
                  </a:cubicBezTo>
                  <a:cubicBezTo>
                    <a:pt x="31" y="275"/>
                    <a:pt x="2" y="255"/>
                    <a:pt x="1" y="227"/>
                  </a:cubicBezTo>
                  <a:cubicBezTo>
                    <a:pt x="0" y="152"/>
                    <a:pt x="1" y="76"/>
                    <a:pt x="0" y="0"/>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grpSp>
      <p:grpSp>
        <p:nvGrpSpPr>
          <p:cNvPr id="37" name="组合 36"/>
          <p:cNvGrpSpPr>
            <a:grpSpLocks noChangeAspect="1"/>
          </p:cNvGrpSpPr>
          <p:nvPr/>
        </p:nvGrpSpPr>
        <p:grpSpPr>
          <a:xfrm>
            <a:off x="2615519" y="1516156"/>
            <a:ext cx="1135306" cy="1476679"/>
            <a:chOff x="6284952" y="2983451"/>
            <a:chExt cx="676293" cy="879646"/>
          </a:xfrm>
        </p:grpSpPr>
        <p:sp>
          <p:nvSpPr>
            <p:cNvPr id="34" name="Freeform 26"/>
            <p:cNvSpPr/>
            <p:nvPr/>
          </p:nvSpPr>
          <p:spPr bwMode="auto">
            <a:xfrm>
              <a:off x="6298964" y="3390750"/>
              <a:ext cx="641731" cy="472347"/>
            </a:xfrm>
            <a:custGeom>
              <a:avLst/>
              <a:gdLst>
                <a:gd name="T0" fmla="*/ 0 w 288"/>
                <a:gd name="T1" fmla="*/ 0 h 198"/>
                <a:gd name="T2" fmla="*/ 53 w 288"/>
                <a:gd name="T3" fmla="*/ 0 h 198"/>
                <a:gd name="T4" fmla="*/ 266 w 288"/>
                <a:gd name="T5" fmla="*/ 0 h 198"/>
                <a:gd name="T6" fmla="*/ 288 w 288"/>
                <a:gd name="T7" fmla="*/ 21 h 198"/>
                <a:gd name="T8" fmla="*/ 288 w 288"/>
                <a:gd name="T9" fmla="*/ 174 h 198"/>
                <a:gd name="T10" fmla="*/ 265 w 288"/>
                <a:gd name="T11" fmla="*/ 198 h 198"/>
                <a:gd name="T12" fmla="*/ 23 w 288"/>
                <a:gd name="T13" fmla="*/ 198 h 198"/>
                <a:gd name="T14" fmla="*/ 0 w 288"/>
                <a:gd name="T15" fmla="*/ 177 h 198"/>
                <a:gd name="T16" fmla="*/ 0 w 288"/>
                <a:gd name="T1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198">
                  <a:moveTo>
                    <a:pt x="0" y="0"/>
                  </a:moveTo>
                  <a:cubicBezTo>
                    <a:pt x="20" y="0"/>
                    <a:pt x="36" y="0"/>
                    <a:pt x="53" y="0"/>
                  </a:cubicBezTo>
                  <a:cubicBezTo>
                    <a:pt x="124" y="0"/>
                    <a:pt x="195" y="1"/>
                    <a:pt x="266" y="0"/>
                  </a:cubicBezTo>
                  <a:cubicBezTo>
                    <a:pt x="282" y="0"/>
                    <a:pt x="288" y="6"/>
                    <a:pt x="288" y="21"/>
                  </a:cubicBezTo>
                  <a:cubicBezTo>
                    <a:pt x="288" y="72"/>
                    <a:pt x="288" y="123"/>
                    <a:pt x="288" y="174"/>
                  </a:cubicBezTo>
                  <a:cubicBezTo>
                    <a:pt x="288" y="190"/>
                    <a:pt x="280" y="198"/>
                    <a:pt x="265" y="198"/>
                  </a:cubicBezTo>
                  <a:cubicBezTo>
                    <a:pt x="184" y="198"/>
                    <a:pt x="104" y="198"/>
                    <a:pt x="23" y="198"/>
                  </a:cubicBezTo>
                  <a:cubicBezTo>
                    <a:pt x="9" y="198"/>
                    <a:pt x="0" y="192"/>
                    <a:pt x="0" y="177"/>
                  </a:cubicBezTo>
                  <a:cubicBezTo>
                    <a:pt x="0" y="119"/>
                    <a:pt x="0" y="61"/>
                    <a:pt x="0" y="0"/>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sp>
          <p:nvSpPr>
            <p:cNvPr id="35" name="Freeform 27"/>
            <p:cNvSpPr/>
            <p:nvPr/>
          </p:nvSpPr>
          <p:spPr bwMode="auto">
            <a:xfrm>
              <a:off x="6416661" y="2983451"/>
              <a:ext cx="544584" cy="400294"/>
            </a:xfrm>
            <a:custGeom>
              <a:avLst/>
              <a:gdLst>
                <a:gd name="T0" fmla="*/ 242 w 244"/>
                <a:gd name="T1" fmla="*/ 165 h 168"/>
                <a:gd name="T2" fmla="*/ 186 w 244"/>
                <a:gd name="T3" fmla="*/ 166 h 168"/>
                <a:gd name="T4" fmla="*/ 140 w 244"/>
                <a:gd name="T5" fmla="*/ 128 h 168"/>
                <a:gd name="T6" fmla="*/ 160 w 244"/>
                <a:gd name="T7" fmla="*/ 162 h 168"/>
                <a:gd name="T8" fmla="*/ 156 w 244"/>
                <a:gd name="T9" fmla="*/ 167 h 168"/>
                <a:gd name="T10" fmla="*/ 133 w 244"/>
                <a:gd name="T11" fmla="*/ 141 h 168"/>
                <a:gd name="T12" fmla="*/ 131 w 244"/>
                <a:gd name="T13" fmla="*/ 142 h 168"/>
                <a:gd name="T14" fmla="*/ 140 w 244"/>
                <a:gd name="T15" fmla="*/ 162 h 168"/>
                <a:gd name="T16" fmla="*/ 0 w 244"/>
                <a:gd name="T17" fmla="*/ 162 h 168"/>
                <a:gd name="T18" fmla="*/ 39 w 244"/>
                <a:gd name="T19" fmla="*/ 16 h 168"/>
                <a:gd name="T20" fmla="*/ 62 w 244"/>
                <a:gd name="T21" fmla="*/ 4 h 168"/>
                <a:gd name="T22" fmla="*/ 178 w 244"/>
                <a:gd name="T23" fmla="*/ 34 h 168"/>
                <a:gd name="T24" fmla="*/ 195 w 244"/>
                <a:gd name="T25" fmla="*/ 61 h 168"/>
                <a:gd name="T26" fmla="*/ 200 w 244"/>
                <a:gd name="T27" fmla="*/ 89 h 168"/>
                <a:gd name="T28" fmla="*/ 244 w 244"/>
                <a:gd name="T29" fmla="*/ 157 h 168"/>
                <a:gd name="T30" fmla="*/ 242 w 244"/>
                <a:gd name="T31" fmla="*/ 16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168">
                  <a:moveTo>
                    <a:pt x="242" y="165"/>
                  </a:moveTo>
                  <a:cubicBezTo>
                    <a:pt x="223" y="165"/>
                    <a:pt x="204" y="163"/>
                    <a:pt x="186" y="166"/>
                  </a:cubicBezTo>
                  <a:cubicBezTo>
                    <a:pt x="159" y="168"/>
                    <a:pt x="160" y="141"/>
                    <a:pt x="140" y="128"/>
                  </a:cubicBezTo>
                  <a:cubicBezTo>
                    <a:pt x="149" y="143"/>
                    <a:pt x="154" y="153"/>
                    <a:pt x="160" y="162"/>
                  </a:cubicBezTo>
                  <a:cubicBezTo>
                    <a:pt x="159" y="164"/>
                    <a:pt x="157" y="165"/>
                    <a:pt x="156" y="167"/>
                  </a:cubicBezTo>
                  <a:cubicBezTo>
                    <a:pt x="148" y="158"/>
                    <a:pt x="140" y="149"/>
                    <a:pt x="133" y="141"/>
                  </a:cubicBezTo>
                  <a:cubicBezTo>
                    <a:pt x="132" y="141"/>
                    <a:pt x="131" y="141"/>
                    <a:pt x="131" y="142"/>
                  </a:cubicBezTo>
                  <a:cubicBezTo>
                    <a:pt x="134" y="149"/>
                    <a:pt x="138" y="156"/>
                    <a:pt x="140" y="162"/>
                  </a:cubicBezTo>
                  <a:cubicBezTo>
                    <a:pt x="94" y="162"/>
                    <a:pt x="47" y="162"/>
                    <a:pt x="0" y="162"/>
                  </a:cubicBezTo>
                  <a:cubicBezTo>
                    <a:pt x="13" y="114"/>
                    <a:pt x="26" y="65"/>
                    <a:pt x="39" y="16"/>
                  </a:cubicBezTo>
                  <a:cubicBezTo>
                    <a:pt x="42" y="3"/>
                    <a:pt x="49" y="0"/>
                    <a:pt x="62" y="4"/>
                  </a:cubicBezTo>
                  <a:cubicBezTo>
                    <a:pt x="101" y="14"/>
                    <a:pt x="139" y="25"/>
                    <a:pt x="178" y="34"/>
                  </a:cubicBezTo>
                  <a:cubicBezTo>
                    <a:pt x="193" y="38"/>
                    <a:pt x="198" y="45"/>
                    <a:pt x="195" y="61"/>
                  </a:cubicBezTo>
                  <a:cubicBezTo>
                    <a:pt x="193" y="70"/>
                    <a:pt x="195" y="81"/>
                    <a:pt x="200" y="89"/>
                  </a:cubicBezTo>
                  <a:cubicBezTo>
                    <a:pt x="213" y="112"/>
                    <a:pt x="229" y="134"/>
                    <a:pt x="244" y="157"/>
                  </a:cubicBezTo>
                  <a:cubicBezTo>
                    <a:pt x="243" y="160"/>
                    <a:pt x="243" y="162"/>
                    <a:pt x="242" y="165"/>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sp>
          <p:nvSpPr>
            <p:cNvPr id="36" name="Freeform 28"/>
            <p:cNvSpPr/>
            <p:nvPr/>
          </p:nvSpPr>
          <p:spPr bwMode="auto">
            <a:xfrm>
              <a:off x="6284952" y="3281670"/>
              <a:ext cx="134511" cy="107078"/>
            </a:xfrm>
            <a:custGeom>
              <a:avLst/>
              <a:gdLst>
                <a:gd name="T0" fmla="*/ 60 w 60"/>
                <a:gd name="T1" fmla="*/ 7 h 45"/>
                <a:gd name="T2" fmla="*/ 8 w 60"/>
                <a:gd name="T3" fmla="*/ 38 h 45"/>
                <a:gd name="T4" fmla="*/ 60 w 60"/>
                <a:gd name="T5" fmla="*/ 7 h 45"/>
              </a:gdLst>
              <a:ahLst/>
              <a:cxnLst>
                <a:cxn ang="0">
                  <a:pos x="T0" y="T1"/>
                </a:cxn>
                <a:cxn ang="0">
                  <a:pos x="T2" y="T3"/>
                </a:cxn>
                <a:cxn ang="0">
                  <a:pos x="T4" y="T5"/>
                </a:cxn>
              </a:cxnLst>
              <a:rect l="0" t="0" r="r" b="b"/>
              <a:pathLst>
                <a:path w="60" h="45">
                  <a:moveTo>
                    <a:pt x="60" y="7"/>
                  </a:moveTo>
                  <a:cubicBezTo>
                    <a:pt x="53" y="44"/>
                    <a:pt x="52" y="45"/>
                    <a:pt x="8" y="38"/>
                  </a:cubicBezTo>
                  <a:cubicBezTo>
                    <a:pt x="0" y="12"/>
                    <a:pt x="23" y="0"/>
                    <a:pt x="60" y="7"/>
                  </a:cubicBezTo>
                  <a:close/>
                </a:path>
              </a:pathLst>
            </a:custGeom>
            <a:solidFill>
              <a:schemeClr val="bg1"/>
            </a:solidFill>
            <a:ln w="28575">
              <a:noFill/>
              <a:round/>
            </a:ln>
          </p:spPr>
          <p:txBody>
            <a:bodyPr vert="horz" wrap="square" lIns="91440" tIns="45720" rIns="91440" bIns="45720" numCol="1" anchor="t" anchorCtr="0" compatLnSpc="1"/>
            <a:lstStyle/>
            <a:p>
              <a:endParaRPr lang="zh-CN" altLang="en-US"/>
            </a:p>
          </p:txBody>
        </p:sp>
      </p:grpSp>
      <p:sp>
        <p:nvSpPr>
          <p:cNvPr id="40" name="圆角矩形 39"/>
          <p:cNvSpPr/>
          <p:nvPr/>
        </p:nvSpPr>
        <p:spPr>
          <a:xfrm>
            <a:off x="2011095" y="3573863"/>
            <a:ext cx="2565587" cy="6116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圆角矩形 41"/>
          <p:cNvSpPr/>
          <p:nvPr/>
        </p:nvSpPr>
        <p:spPr>
          <a:xfrm>
            <a:off x="7193910" y="3558537"/>
            <a:ext cx="2565587" cy="61168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43" name="文本框 42"/>
          <p:cNvSpPr txBox="1"/>
          <p:nvPr/>
        </p:nvSpPr>
        <p:spPr>
          <a:xfrm>
            <a:off x="2487292" y="3604473"/>
            <a:ext cx="1612900" cy="521970"/>
          </a:xfrm>
          <a:prstGeom prst="rect">
            <a:avLst/>
          </a:prstGeom>
          <a:noFill/>
        </p:spPr>
        <p:txBody>
          <a:bodyPr wrap="none" rtlCol="0">
            <a:spAutoFit/>
          </a:bodyPr>
          <a:lstStyle/>
          <a:p>
            <a:r>
              <a:rPr lang="zh-CN" altLang="en-US" sz="2800" b="1" dirty="0" smtClean="0">
                <a:solidFill>
                  <a:srgbClr val="2C70AE"/>
                </a:solidFill>
              </a:rPr>
              <a:t>接入访问</a:t>
            </a:r>
            <a:endParaRPr lang="zh-CN" altLang="en-US" sz="2800" b="1" dirty="0" smtClean="0">
              <a:solidFill>
                <a:srgbClr val="2C70AE"/>
              </a:solidFill>
            </a:endParaRPr>
          </a:p>
        </p:txBody>
      </p:sp>
      <p:sp>
        <p:nvSpPr>
          <p:cNvPr id="44" name="文本框 43"/>
          <p:cNvSpPr txBox="1"/>
          <p:nvPr/>
        </p:nvSpPr>
        <p:spPr>
          <a:xfrm>
            <a:off x="7922459" y="3603800"/>
            <a:ext cx="978535" cy="521970"/>
          </a:xfrm>
          <a:prstGeom prst="rect">
            <a:avLst/>
          </a:prstGeom>
          <a:noFill/>
        </p:spPr>
        <p:txBody>
          <a:bodyPr wrap="none" rtlCol="0">
            <a:spAutoFit/>
          </a:bodyPr>
          <a:lstStyle/>
          <a:p>
            <a:r>
              <a:rPr lang="zh-CN" altLang="en-US" sz="2800" b="1" dirty="0" smtClean="0">
                <a:solidFill>
                  <a:srgbClr val="2C70AE"/>
                </a:solidFill>
              </a:rPr>
              <a:t>用 户</a:t>
            </a:r>
            <a:endParaRPr lang="zh-CN" altLang="en-US" sz="2800" b="1" dirty="0" smtClean="0">
              <a:solidFill>
                <a:srgbClr val="2C70AE"/>
              </a:solidFill>
            </a:endParaRPr>
          </a:p>
        </p:txBody>
      </p:sp>
      <p:sp>
        <p:nvSpPr>
          <p:cNvPr id="47" name="文本框 46"/>
          <p:cNvSpPr txBox="1"/>
          <p:nvPr/>
        </p:nvSpPr>
        <p:spPr>
          <a:xfrm>
            <a:off x="7122503" y="4499756"/>
            <a:ext cx="2707793" cy="645160"/>
          </a:xfrm>
          <a:prstGeom prst="rect">
            <a:avLst/>
          </a:prstGeom>
          <a:noFill/>
        </p:spPr>
        <p:txBody>
          <a:bodyPr wrap="square" rtlCol="0">
            <a:spAutoFit/>
          </a:bodyPr>
          <a:lstStyle/>
          <a:p>
            <a:pPr algn="just"/>
            <a:r>
              <a:rPr lang="zh-CN" altLang="en-US" dirty="0" smtClean="0">
                <a:solidFill>
                  <a:schemeClr val="bg1"/>
                </a:solidFill>
                <a:latin typeface="微软雅黑" panose="020B0503020204020204" pitchFamily="34" charset="-122"/>
                <a:ea typeface="微软雅黑" panose="020B0503020204020204" pitchFamily="34" charset="-122"/>
              </a:rPr>
              <a:t>用户指老师、学生、管理者和社会公众等用户群体</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2011022" y="4499379"/>
            <a:ext cx="2707793" cy="922020"/>
          </a:xfrm>
          <a:prstGeom prst="rect">
            <a:avLst/>
          </a:prstGeom>
          <a:noFill/>
        </p:spPr>
        <p:txBody>
          <a:bodyPr wrap="square" rtlCol="0">
            <a:spAutoFit/>
          </a:bodyPr>
          <a:lstStyle/>
          <a:p>
            <a:pPr algn="just"/>
            <a:r>
              <a:rPr lang="zh-CN" altLang="en-US" dirty="0" smtClean="0">
                <a:solidFill>
                  <a:schemeClr val="bg1"/>
                </a:solidFill>
                <a:latin typeface="微软雅黑" panose="020B0503020204020204" pitchFamily="34" charset="-122"/>
                <a:ea typeface="微软雅黑" panose="020B0503020204020204" pitchFamily="34" charset="-122"/>
              </a:rPr>
              <a:t>用户可以通过计算机网页浏览器或移动终端接入访问以获取资源和服务</a:t>
            </a:r>
            <a:endParaRPr lang="zh-CN" altLang="en-US" dirty="0" smtClean="0">
              <a:solidFill>
                <a:schemeClr val="bg1"/>
              </a:solidFill>
              <a:latin typeface="微软雅黑" panose="020B0503020204020204" pitchFamily="34" charset="-122"/>
              <a:ea typeface="微软雅黑" panose="020B0503020204020204" pitchFamily="34" charset="-122"/>
            </a:endParaRPr>
          </a:p>
        </p:txBody>
      </p:sp>
      <p:pic>
        <p:nvPicPr>
          <p:cNvPr id="14" name="图片 13" descr="QQ图片20180504174156"/>
          <p:cNvPicPr>
            <a:picLocks noChangeAspect="1"/>
          </p:cNvPicPr>
          <p:nvPr/>
        </p:nvPicPr>
        <p:blipFill>
          <a:blip r:embed="rId2"/>
          <a:stretch>
            <a:fillRect/>
          </a:stretch>
        </p:blipFill>
        <p:spPr>
          <a:xfrm>
            <a:off x="10585450" y="5528945"/>
            <a:ext cx="1225550" cy="922655"/>
          </a:xfrm>
          <a:prstGeom prst="rect">
            <a:avLst/>
          </a:prstGeom>
        </p:spPr>
      </p:pic>
    </p:spTree>
  </p:cSld>
  <p:clrMapOvr>
    <a:masterClrMapping/>
  </p:clrMapOvr>
  <p:transition>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49M58PICnrE_1024"/>
          <p:cNvPicPr>
            <a:picLocks noChangeAspect="1"/>
          </p:cNvPicPr>
          <p:nvPr/>
        </p:nvPicPr>
        <p:blipFill>
          <a:blip r:embed="rId1">
            <a:lum bright="-6000"/>
          </a:blip>
          <a:srcRect b="8117"/>
          <a:stretch>
            <a:fillRect/>
          </a:stretch>
        </p:blipFill>
        <p:spPr>
          <a:xfrm>
            <a:off x="0" y="871855"/>
            <a:ext cx="12191365" cy="5971540"/>
          </a:xfrm>
          <a:prstGeom prst="rect">
            <a:avLst/>
          </a:prstGeom>
        </p:spPr>
      </p:pic>
      <p:sp>
        <p:nvSpPr>
          <p:cNvPr id="22" name="圆角矩形 21"/>
          <p:cNvSpPr/>
          <p:nvPr/>
        </p:nvSpPr>
        <p:spPr>
          <a:xfrm>
            <a:off x="5566410" y="4253230"/>
            <a:ext cx="3857625" cy="17138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5566410" y="1499235"/>
            <a:ext cx="3857625" cy="1674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nvSpPr>
        <p:spPr>
          <a:xfrm>
            <a:off x="0" y="871660"/>
            <a:ext cx="12192000" cy="5971735"/>
          </a:xfrm>
          <a:prstGeom prst="rect">
            <a:avLst/>
          </a:prstGeom>
          <a:noFill/>
          <a:ln w="38100">
            <a:solidFill>
              <a:srgbClr val="2C7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65835" y="152400"/>
            <a:ext cx="2631440" cy="460375"/>
          </a:xfrm>
          <a:prstGeom prst="rect">
            <a:avLst/>
          </a:prstGeom>
          <a:noFill/>
        </p:spPr>
        <p:txBody>
          <a:bodyPr wrap="none" rtlCol="0" anchor="t">
            <a:spAutoFit/>
          </a:bodyPr>
          <a:p>
            <a:r>
              <a:rPr lang="zh-CN" altLang="en-US" sz="2400" b="1" dirty="0" smtClean="0">
                <a:solidFill>
                  <a:srgbClr val="2C70AE"/>
                </a:solidFill>
                <a:latin typeface="华文琥珀" panose="02010800040101010101" pitchFamily="2" charset="-122"/>
                <a:ea typeface="华文琥珀" panose="02010800040101010101" pitchFamily="2" charset="-122"/>
                <a:sym typeface="+mn-ea"/>
              </a:rPr>
              <a:t>信息系统安全体系</a:t>
            </a:r>
            <a:endParaRPr lang="en-US" altLang="zh-CN" sz="2400" b="1" dirty="0" smtClean="0">
              <a:solidFill>
                <a:srgbClr val="2C70AE"/>
              </a:solidFill>
              <a:latin typeface="华文琥珀" panose="02010800040101010101" pitchFamily="2" charset="-122"/>
              <a:ea typeface="华文琥珀" panose="02010800040101010101" pitchFamily="2" charset="-122"/>
              <a:sym typeface="+mn-ea"/>
            </a:endParaRPr>
          </a:p>
        </p:txBody>
      </p:sp>
      <p:sp>
        <p:nvSpPr>
          <p:cNvPr id="17" name="文本框 16"/>
          <p:cNvSpPr txBox="1"/>
          <p:nvPr/>
        </p:nvSpPr>
        <p:spPr>
          <a:xfrm>
            <a:off x="1562735" y="1945005"/>
            <a:ext cx="1816100" cy="583565"/>
          </a:xfrm>
          <a:prstGeom prst="rect">
            <a:avLst/>
          </a:prstGeom>
          <a:noFill/>
        </p:spPr>
        <p:txBody>
          <a:bodyPr wrap="none" rtlCol="0">
            <a:spAutoFit/>
          </a:bodyPr>
          <a:p>
            <a:r>
              <a:rPr lang="zh-CN" altLang="en-US" sz="3200" b="1">
                <a:solidFill>
                  <a:schemeClr val="accent1">
                    <a:lumMod val="20000"/>
                    <a:lumOff val="80000"/>
                  </a:schemeClr>
                </a:solidFill>
              </a:rPr>
              <a:t>系统安全</a:t>
            </a:r>
            <a:endParaRPr lang="zh-CN" altLang="en-US" sz="3200" b="1">
              <a:solidFill>
                <a:schemeClr val="accent1">
                  <a:lumMod val="20000"/>
                  <a:lumOff val="80000"/>
                </a:schemeClr>
              </a:solidFill>
            </a:endParaRPr>
          </a:p>
        </p:txBody>
      </p:sp>
      <p:sp>
        <p:nvSpPr>
          <p:cNvPr id="18" name="文本框 17"/>
          <p:cNvSpPr txBox="1"/>
          <p:nvPr/>
        </p:nvSpPr>
        <p:spPr>
          <a:xfrm>
            <a:off x="1562735" y="4637405"/>
            <a:ext cx="1816100" cy="583565"/>
          </a:xfrm>
          <a:prstGeom prst="rect">
            <a:avLst/>
          </a:prstGeom>
          <a:noFill/>
        </p:spPr>
        <p:txBody>
          <a:bodyPr wrap="none" rtlCol="0" anchor="t">
            <a:spAutoFit/>
          </a:bodyPr>
          <a:p>
            <a:r>
              <a:rPr lang="zh-CN" altLang="en-US" sz="3200" b="1">
                <a:solidFill>
                  <a:schemeClr val="accent1">
                    <a:lumMod val="20000"/>
                    <a:lumOff val="80000"/>
                  </a:schemeClr>
                </a:solidFill>
                <a:sym typeface="+mn-ea"/>
              </a:rPr>
              <a:t>安全等级</a:t>
            </a:r>
            <a:endParaRPr lang="zh-CN" altLang="en-US" sz="3200" b="1">
              <a:solidFill>
                <a:schemeClr val="accent1">
                  <a:lumMod val="20000"/>
                  <a:lumOff val="80000"/>
                </a:schemeClr>
              </a:solidFill>
              <a:sym typeface="+mn-ea"/>
            </a:endParaRPr>
          </a:p>
        </p:txBody>
      </p:sp>
      <p:sp>
        <p:nvSpPr>
          <p:cNvPr id="19" name="文本框 18"/>
          <p:cNvSpPr txBox="1"/>
          <p:nvPr/>
        </p:nvSpPr>
        <p:spPr>
          <a:xfrm>
            <a:off x="5815965" y="1652905"/>
            <a:ext cx="3365500" cy="1168400"/>
          </a:xfrm>
          <a:prstGeom prst="rect">
            <a:avLst/>
          </a:prstGeom>
          <a:noFill/>
        </p:spPr>
        <p:txBody>
          <a:bodyPr wrap="none" rtlCol="0" anchor="t">
            <a:spAutoFit/>
          </a:bodyPr>
          <a:p>
            <a:pPr fontAlgn="auto">
              <a:lnSpc>
                <a:spcPct val="150000"/>
              </a:lnSpc>
            </a:pPr>
            <a:r>
              <a:rPr lang="zh-CN" altLang="en-US" sz="2800" b="1">
                <a:solidFill>
                  <a:schemeClr val="bg1"/>
                </a:solidFill>
                <a:sym typeface="+mn-ea"/>
              </a:rPr>
              <a:t>物理安全    网络安全</a:t>
            </a:r>
            <a:endParaRPr lang="zh-CN" altLang="en-US" sz="2800" b="1">
              <a:solidFill>
                <a:schemeClr val="bg1"/>
              </a:solidFill>
              <a:sym typeface="+mn-ea"/>
            </a:endParaRPr>
          </a:p>
          <a:p>
            <a:r>
              <a:rPr lang="zh-CN" altLang="en-US" sz="2800" b="1">
                <a:solidFill>
                  <a:schemeClr val="bg1"/>
                </a:solidFill>
                <a:sym typeface="+mn-ea"/>
              </a:rPr>
              <a:t>主机安全    数据安全</a:t>
            </a:r>
            <a:endParaRPr lang="zh-CN" altLang="en-US" sz="2800" b="1">
              <a:solidFill>
                <a:schemeClr val="bg1"/>
              </a:solidFill>
              <a:sym typeface="+mn-ea"/>
            </a:endParaRPr>
          </a:p>
        </p:txBody>
      </p:sp>
      <p:sp>
        <p:nvSpPr>
          <p:cNvPr id="21" name="文本框 20"/>
          <p:cNvSpPr txBox="1"/>
          <p:nvPr/>
        </p:nvSpPr>
        <p:spPr>
          <a:xfrm>
            <a:off x="5681980" y="4633595"/>
            <a:ext cx="3742055" cy="953135"/>
          </a:xfrm>
          <a:prstGeom prst="rect">
            <a:avLst/>
          </a:prstGeom>
          <a:noFill/>
        </p:spPr>
        <p:txBody>
          <a:bodyPr wrap="none" rtlCol="0" anchor="t">
            <a:spAutoFit/>
          </a:bodyPr>
          <a:p>
            <a:r>
              <a:rPr lang="zh-CN" altLang="en-US" sz="2800" b="1">
                <a:solidFill>
                  <a:schemeClr val="bg1"/>
                </a:solidFill>
                <a:sym typeface="+mn-ea"/>
              </a:rPr>
              <a:t>不低于</a:t>
            </a:r>
            <a:r>
              <a:rPr lang="en-US" altLang="zh-CN" sz="2800" b="1">
                <a:solidFill>
                  <a:schemeClr val="bg1"/>
                </a:solidFill>
                <a:sym typeface="+mn-ea"/>
              </a:rPr>
              <a:t>GB/T22240-2008</a:t>
            </a:r>
            <a:endParaRPr lang="en-US" altLang="zh-CN" sz="2800" b="1">
              <a:solidFill>
                <a:schemeClr val="bg1"/>
              </a:solidFill>
              <a:sym typeface="+mn-ea"/>
            </a:endParaRPr>
          </a:p>
          <a:p>
            <a:r>
              <a:rPr lang="zh-CN" altLang="en-US" sz="2800" b="1">
                <a:solidFill>
                  <a:schemeClr val="bg1"/>
                </a:solidFill>
                <a:sym typeface="+mn-ea"/>
              </a:rPr>
              <a:t>规定的三级要求</a:t>
            </a:r>
            <a:endParaRPr lang="zh-CN" altLang="en-US" sz="2800" b="1">
              <a:solidFill>
                <a:schemeClr val="bg1"/>
              </a:solidFill>
              <a:sym typeface="+mn-ea"/>
            </a:endParaRPr>
          </a:p>
        </p:txBody>
      </p:sp>
      <p:sp>
        <p:nvSpPr>
          <p:cNvPr id="12" name="右箭头 11"/>
          <p:cNvSpPr/>
          <p:nvPr/>
        </p:nvSpPr>
        <p:spPr>
          <a:xfrm>
            <a:off x="3677920" y="2032635"/>
            <a:ext cx="1346200" cy="40830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右箭头 19"/>
          <p:cNvSpPr/>
          <p:nvPr/>
        </p:nvSpPr>
        <p:spPr>
          <a:xfrm>
            <a:off x="3677920" y="4760595"/>
            <a:ext cx="1346200" cy="40830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8" name="图片 57" descr="QQ图片20180504174156"/>
          <p:cNvPicPr>
            <a:picLocks noChangeAspect="1"/>
          </p:cNvPicPr>
          <p:nvPr/>
        </p:nvPicPr>
        <p:blipFill>
          <a:blip r:embed="rId2"/>
          <a:stretch>
            <a:fillRect/>
          </a:stretch>
        </p:blipFill>
        <p:spPr>
          <a:xfrm>
            <a:off x="10659745" y="5547360"/>
            <a:ext cx="1082040" cy="815340"/>
          </a:xfrm>
          <a:prstGeom prst="rect">
            <a:avLst/>
          </a:prstGeom>
        </p:spPr>
      </p:pic>
    </p:spTree>
  </p:cSld>
  <p:clrMapOvr>
    <a:masterClrMapping/>
  </p:clrMapOvr>
  <p:transition>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rot="7424275">
            <a:off x="3335020" y="-238760"/>
            <a:ext cx="5932170" cy="7675880"/>
          </a:xfrm>
          <a:custGeom>
            <a:avLst/>
            <a:gdLst>
              <a:gd name="connsiteX0" fmla="*/ 627111 w 5171474"/>
              <a:gd name="connsiteY0" fmla="*/ 4996729 h 6535186"/>
              <a:gd name="connsiteX1" fmla="*/ 897662 w 5171474"/>
              <a:gd name="connsiteY1" fmla="*/ 1161078 h 6535186"/>
              <a:gd name="connsiteX2" fmla="*/ 2035001 w 5171474"/>
              <a:gd name="connsiteY2" fmla="*/ 842612 h 6535186"/>
              <a:gd name="connsiteX3" fmla="*/ 2039894 w 5171474"/>
              <a:gd name="connsiteY3" fmla="*/ 842985 h 6535186"/>
              <a:gd name="connsiteX4" fmla="*/ 2462358 w 5171474"/>
              <a:gd name="connsiteY4" fmla="*/ 0 h 6535186"/>
              <a:gd name="connsiteX5" fmla="*/ 2993565 w 5171474"/>
              <a:gd name="connsiteY5" fmla="*/ 1059970 h 6535186"/>
              <a:gd name="connsiteX6" fmla="*/ 3023336 w 5171474"/>
              <a:gd name="connsiteY6" fmla="*/ 1071461 h 6535186"/>
              <a:gd name="connsiteX7" fmla="*/ 4544363 w 5171474"/>
              <a:gd name="connsiteY7" fmla="*/ 2380499 h 6535186"/>
              <a:gd name="connsiteX8" fmla="*/ 4273812 w 5171474"/>
              <a:gd name="connsiteY8" fmla="*/ 6216151 h 6535186"/>
              <a:gd name="connsiteX9" fmla="*/ 627111 w 5171474"/>
              <a:gd name="connsiteY9" fmla="*/ 4996729 h 653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74" h="6535186">
                <a:moveTo>
                  <a:pt x="627111" y="4996729"/>
                </a:moveTo>
                <a:cubicBezTo>
                  <a:pt x="-305187" y="3600809"/>
                  <a:pt x="-184058" y="1883530"/>
                  <a:pt x="897662" y="1161078"/>
                </a:cubicBezTo>
                <a:cubicBezTo>
                  <a:pt x="1235699" y="935311"/>
                  <a:pt x="1627542" y="833413"/>
                  <a:pt x="2035001" y="842612"/>
                </a:cubicBezTo>
                <a:lnTo>
                  <a:pt x="2039894" y="842985"/>
                </a:lnTo>
                <a:lnTo>
                  <a:pt x="2462358" y="0"/>
                </a:lnTo>
                <a:lnTo>
                  <a:pt x="2993565" y="1059970"/>
                </a:lnTo>
                <a:lnTo>
                  <a:pt x="3023336" y="1071461"/>
                </a:lnTo>
                <a:cubicBezTo>
                  <a:pt x="3594545" y="1321758"/>
                  <a:pt x="4136483" y="1769784"/>
                  <a:pt x="4544363" y="2380499"/>
                </a:cubicBezTo>
                <a:cubicBezTo>
                  <a:pt x="5476661" y="3776419"/>
                  <a:pt x="5355532" y="5493699"/>
                  <a:pt x="4273812" y="6216151"/>
                </a:cubicBezTo>
                <a:cubicBezTo>
                  <a:pt x="3192092" y="6938603"/>
                  <a:pt x="1559409" y="6392649"/>
                  <a:pt x="627111" y="4996729"/>
                </a:cubicBezTo>
                <a:close/>
              </a:path>
            </a:pathLst>
          </a:custGeom>
          <a:solidFill>
            <a:srgbClr val="2C7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069723" y="1922780"/>
            <a:ext cx="3416935" cy="1106805"/>
          </a:xfrm>
          <a:prstGeom prst="rect">
            <a:avLst/>
          </a:prstGeom>
          <a:noFill/>
        </p:spPr>
        <p:txBody>
          <a:bodyPr wrap="none" rtlCol="0">
            <a:spAutoFit/>
          </a:bodyPr>
          <a:lstStyle/>
          <a:p>
            <a:r>
              <a:rPr lang="en-US" altLang="zh-CN" sz="6600" b="1" dirty="0" smtClean="0">
                <a:solidFill>
                  <a:schemeClr val="bg1"/>
                </a:solidFill>
                <a:latin typeface="微软雅黑" panose="020B0503020204020204" pitchFamily="34" charset="-122"/>
                <a:ea typeface="微软雅黑" panose="020B0503020204020204" pitchFamily="34" charset="-122"/>
              </a:rPr>
              <a:t>PART  </a:t>
            </a:r>
            <a:r>
              <a:rPr lang="en-US" altLang="zh-CN" sz="6600" b="1" dirty="0" smtClean="0">
                <a:solidFill>
                  <a:srgbClr val="8FD152"/>
                </a:solidFill>
                <a:latin typeface="微软雅黑" panose="020B0503020204020204" pitchFamily="34" charset="-122"/>
                <a:ea typeface="微软雅黑" panose="020B0503020204020204" pitchFamily="34" charset="-122"/>
              </a:rPr>
              <a:t>3</a:t>
            </a:r>
            <a:endParaRPr lang="zh-CN" altLang="en-US" sz="6600" b="1" dirty="0">
              <a:solidFill>
                <a:srgbClr val="8FD152"/>
              </a:solidFill>
              <a:latin typeface="微软雅黑" panose="020B0503020204020204" pitchFamily="34" charset="-122"/>
              <a:ea typeface="微软雅黑" panose="020B0503020204020204" pitchFamily="34" charset="-122"/>
            </a:endParaRPr>
          </a:p>
        </p:txBody>
      </p:sp>
      <p:sp>
        <p:nvSpPr>
          <p:cNvPr id="4" name="文本框 3"/>
          <p:cNvSpPr txBox="1"/>
          <p:nvPr/>
        </p:nvSpPr>
        <p:spPr>
          <a:xfrm flipH="1">
            <a:off x="2940685" y="2929890"/>
            <a:ext cx="6169025" cy="1337945"/>
          </a:xfrm>
          <a:prstGeom prst="rect">
            <a:avLst/>
          </a:prstGeom>
          <a:noFill/>
        </p:spPr>
        <p:txBody>
          <a:bodyPr wrap="square" rtlCol="0">
            <a:spAutoFit/>
          </a:bodyPr>
          <a:lstStyle/>
          <a:p>
            <a:pPr fontAlgn="auto">
              <a:lnSpc>
                <a:spcPct val="150000"/>
              </a:lnSpc>
            </a:pPr>
            <a:r>
              <a:rPr lang="en-US" altLang="zh-CN" sz="5400" b="1" dirty="0" smtClean="0">
                <a:solidFill>
                  <a:schemeClr val="bg1"/>
                </a:solidFill>
                <a:latin typeface="微软雅黑" panose="020B0503020204020204" pitchFamily="34" charset="-122"/>
                <a:ea typeface="微软雅黑" panose="020B0503020204020204" pitchFamily="34" charset="-122"/>
              </a:rPr>
              <a:t>   </a:t>
            </a:r>
            <a:r>
              <a:rPr lang="zh-CN" altLang="en-US" sz="5400" b="1" dirty="0" smtClean="0">
                <a:solidFill>
                  <a:schemeClr val="bg1"/>
                </a:solidFill>
                <a:latin typeface="微软雅黑" panose="020B0503020204020204" pitchFamily="34" charset="-122"/>
                <a:ea typeface="微软雅黑" panose="020B0503020204020204" pitchFamily="34" charset="-122"/>
              </a:rPr>
              <a:t>我们一直在路上</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4069723" y="3029327"/>
            <a:ext cx="3580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069723" y="4243031"/>
            <a:ext cx="3580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图片 4" descr="LOGO"/>
          <p:cNvPicPr>
            <a:picLocks noChangeAspect="1"/>
          </p:cNvPicPr>
          <p:nvPr/>
        </p:nvPicPr>
        <p:blipFill>
          <a:blip r:embed="rId1"/>
          <a:stretch>
            <a:fillRect/>
          </a:stretch>
        </p:blipFill>
        <p:spPr>
          <a:xfrm>
            <a:off x="10577195" y="5558790"/>
            <a:ext cx="1245235" cy="937260"/>
          </a:xfrm>
          <a:prstGeom prst="rect">
            <a:avLst/>
          </a:prstGeom>
        </p:spPr>
      </p:pic>
    </p:spTree>
  </p:cSld>
  <p:clrMapOvr>
    <a:masterClrMapping/>
  </p:clrMapOvr>
  <p:transition>
    <p:split orient="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9M58PICnrE_1024"/>
          <p:cNvPicPr>
            <a:picLocks noChangeAspect="1"/>
          </p:cNvPicPr>
          <p:nvPr/>
        </p:nvPicPr>
        <p:blipFill>
          <a:blip r:embed="rId1">
            <a:lum bright="-6000"/>
          </a:blip>
          <a:srcRect b="8117"/>
          <a:stretch>
            <a:fillRect/>
          </a:stretch>
        </p:blipFill>
        <p:spPr>
          <a:xfrm>
            <a:off x="0" y="871855"/>
            <a:ext cx="12191365" cy="5971540"/>
          </a:xfrm>
          <a:prstGeom prst="rect">
            <a:avLst/>
          </a:prstGeom>
        </p:spPr>
      </p:pic>
      <p:sp>
        <p:nvSpPr>
          <p:cNvPr id="4" name="直角三角形 3"/>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804154" y="178323"/>
            <a:ext cx="4009390" cy="460375"/>
          </a:xfrm>
          <a:prstGeom prst="rect">
            <a:avLst/>
          </a:prstGeom>
          <a:noFill/>
        </p:spPr>
        <p:txBody>
          <a:bodyPr wrap="none" rtlCol="0">
            <a:spAutoFit/>
          </a:bodyPr>
          <a:lstStyle/>
          <a:p>
            <a:r>
              <a:rPr lang="zh-CN" altLang="en-US" sz="2400" b="1" dirty="0" smtClean="0">
                <a:solidFill>
                  <a:srgbClr val="2C70AE"/>
                </a:solidFill>
                <a:latin typeface="华文琥珀" panose="02010800040101010101" pitchFamily="2" charset="-122"/>
                <a:ea typeface="华文琥珀" panose="02010800040101010101" pitchFamily="2" charset="-122"/>
              </a:rPr>
              <a:t>世纪守护</a:t>
            </a:r>
            <a:r>
              <a:rPr lang="en-US" altLang="zh-CN" sz="2400" b="1" dirty="0" smtClean="0">
                <a:solidFill>
                  <a:srgbClr val="2C70AE"/>
                </a:solidFill>
                <a:latin typeface="华文琥珀" panose="02010800040101010101" pitchFamily="2" charset="-122"/>
                <a:ea typeface="华文琥珀" panose="02010800040101010101" pitchFamily="2" charset="-122"/>
              </a:rPr>
              <a:t>:</a:t>
            </a:r>
            <a:r>
              <a:rPr lang="zh-CN" altLang="zh-CN" sz="2400" b="1" dirty="0" smtClean="0">
                <a:solidFill>
                  <a:srgbClr val="2C70AE"/>
                </a:solidFill>
                <a:latin typeface="华文琥珀" panose="02010800040101010101" pitchFamily="2" charset="-122"/>
                <a:ea typeface="华文琥珀" panose="02010800040101010101" pitchFamily="2" charset="-122"/>
              </a:rPr>
              <a:t>智慧校园的践行者</a:t>
            </a:r>
            <a:endParaRPr lang="zh-CN" altLang="zh-CN" sz="2400" b="1" dirty="0" smtClean="0">
              <a:solidFill>
                <a:srgbClr val="2C70AE"/>
              </a:solidFill>
              <a:latin typeface="华文琥珀" panose="02010800040101010101" pitchFamily="2" charset="-122"/>
              <a:ea typeface="华文琥珀" panose="02010800040101010101" pitchFamily="2" charset="-122"/>
            </a:endParaRPr>
          </a:p>
        </p:txBody>
      </p:sp>
      <p:sp>
        <p:nvSpPr>
          <p:cNvPr id="16" name="右箭头 15"/>
          <p:cNvSpPr/>
          <p:nvPr/>
        </p:nvSpPr>
        <p:spPr>
          <a:xfrm>
            <a:off x="1218549" y="1469462"/>
            <a:ext cx="10331360" cy="502085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1906073" y="2808547"/>
            <a:ext cx="2356834" cy="2343955"/>
          </a:xfrm>
          <a:prstGeom prst="ellipse">
            <a:avLst/>
          </a:prstGeom>
          <a:solidFill>
            <a:srgbClr val="2256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4743718" y="2808547"/>
            <a:ext cx="2356834" cy="2343955"/>
          </a:xfrm>
          <a:prstGeom prst="ellipse">
            <a:avLst/>
          </a:prstGeom>
          <a:solidFill>
            <a:srgbClr val="2256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7581363" y="2808547"/>
            <a:ext cx="2356834" cy="2343955"/>
          </a:xfrm>
          <a:prstGeom prst="ellipse">
            <a:avLst/>
          </a:prstGeom>
          <a:solidFill>
            <a:srgbClr val="2256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p:nvCxnSpPr>
        <p:spPr>
          <a:xfrm>
            <a:off x="1218489" y="1379944"/>
            <a:ext cx="0" cy="91249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1368515" y="1574767"/>
            <a:ext cx="5161280" cy="521970"/>
          </a:xfrm>
          <a:prstGeom prst="rect">
            <a:avLst/>
          </a:prstGeom>
          <a:noFill/>
        </p:spPr>
        <p:txBody>
          <a:bodyPr wrap="none" rtlCol="0">
            <a:spAutoFit/>
          </a:bodyPr>
          <a:lstStyle/>
          <a:p>
            <a:r>
              <a:rPr lang="zh-CN" altLang="en-US" sz="2800" b="1" dirty="0" smtClean="0">
                <a:solidFill>
                  <a:schemeClr val="bg1"/>
                </a:solidFill>
                <a:latin typeface="微软雅黑" panose="020B0503020204020204" pitchFamily="34" charset="-122"/>
                <a:ea typeface="微软雅黑" panose="020B0503020204020204" pitchFamily="34" charset="-122"/>
              </a:rPr>
              <a:t>已专注中国智慧教育事业十余载</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25" name="文本框 24"/>
          <p:cNvSpPr txBox="1"/>
          <p:nvPr/>
        </p:nvSpPr>
        <p:spPr>
          <a:xfrm>
            <a:off x="2419985" y="3504607"/>
            <a:ext cx="1329690" cy="953135"/>
          </a:xfrm>
          <a:prstGeom prst="rect">
            <a:avLst/>
          </a:prstGeom>
          <a:noFill/>
        </p:spPr>
        <p:txBody>
          <a:bodyPr wrap="none" rtlCol="0">
            <a:spAutoFit/>
          </a:bodyPr>
          <a:lstStyle/>
          <a:p>
            <a:r>
              <a:rPr lang="en-US" altLang="zh-CN" sz="2800" b="1" dirty="0" smtClean="0">
                <a:solidFill>
                  <a:schemeClr val="bg1"/>
                </a:solidFill>
                <a:latin typeface="微软雅黑" panose="020B0503020204020204" pitchFamily="34" charset="-122"/>
                <a:ea typeface="微软雅黑" panose="020B0503020204020204" pitchFamily="34" charset="-122"/>
              </a:rPr>
              <a:t>1500+</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pPr algn="l"/>
            <a:r>
              <a:rPr lang="zh-CN" altLang="en-US" sz="2800" b="1" dirty="0" smtClean="0">
                <a:solidFill>
                  <a:schemeClr val="bg1"/>
                </a:solidFill>
                <a:latin typeface="微软雅黑" panose="020B0503020204020204" pitchFamily="34" charset="-122"/>
                <a:ea typeface="微软雅黑" panose="020B0503020204020204" pitchFamily="34" charset="-122"/>
              </a:rPr>
              <a:t>学校</a:t>
            </a:r>
            <a:endParaRPr lang="zh-CN" altLang="en-US" sz="2800" b="1" dirty="0" smtClean="0">
              <a:solidFill>
                <a:schemeClr val="bg1"/>
              </a:solidFill>
              <a:latin typeface="微软雅黑" panose="020B0503020204020204" pitchFamily="34" charset="-122"/>
              <a:ea typeface="微软雅黑" panose="020B0503020204020204" pitchFamily="34" charset="-122"/>
            </a:endParaRPr>
          </a:p>
        </p:txBody>
      </p:sp>
      <p:sp>
        <p:nvSpPr>
          <p:cNvPr id="26" name="文本框 25"/>
          <p:cNvSpPr txBox="1"/>
          <p:nvPr/>
        </p:nvSpPr>
        <p:spPr>
          <a:xfrm>
            <a:off x="8035788" y="3503337"/>
            <a:ext cx="1605280" cy="953135"/>
          </a:xfrm>
          <a:prstGeom prst="rect">
            <a:avLst/>
          </a:prstGeom>
          <a:noFill/>
        </p:spPr>
        <p:txBody>
          <a:bodyPr wrap="none" rtlCol="0">
            <a:spAutoFit/>
          </a:bodyPr>
          <a:lstStyle/>
          <a:p>
            <a:r>
              <a:rPr lang="en-US" altLang="zh-CN" sz="2800" b="1" dirty="0" smtClean="0">
                <a:solidFill>
                  <a:schemeClr val="bg1"/>
                </a:solidFill>
                <a:latin typeface="微软雅黑" panose="020B0503020204020204" pitchFamily="34" charset="-122"/>
                <a:ea typeface="微软雅黑" panose="020B0503020204020204" pitchFamily="34" charset="-122"/>
              </a:rPr>
              <a:t>100</a:t>
            </a:r>
            <a:r>
              <a:rPr lang="zh-CN" altLang="en-US" sz="2800" b="1" dirty="0" smtClean="0">
                <a:solidFill>
                  <a:schemeClr val="bg1"/>
                </a:solidFill>
                <a:latin typeface="微软雅黑" panose="020B0503020204020204" pitchFamily="34" charset="-122"/>
                <a:ea typeface="微软雅黑" panose="020B0503020204020204" pitchFamily="34" charset="-122"/>
              </a:rPr>
              <a:t>万</a:t>
            </a:r>
            <a:r>
              <a:rPr lang="en-US" altLang="zh-CN" sz="2800" b="1" dirty="0" smtClean="0">
                <a:solidFill>
                  <a:schemeClr val="bg1"/>
                </a:solidFill>
                <a:latin typeface="微软雅黑" panose="020B0503020204020204" pitchFamily="34" charset="-122"/>
                <a:ea typeface="微软雅黑" panose="020B0503020204020204" pitchFamily="34" charset="-122"/>
              </a:rPr>
              <a:t>+</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r>
              <a:rPr lang="zh-CN" altLang="en-US" sz="2800" b="1" dirty="0" smtClean="0">
                <a:solidFill>
                  <a:schemeClr val="bg1"/>
                </a:solidFill>
                <a:latin typeface="微软雅黑" panose="020B0503020204020204" pitchFamily="34" charset="-122"/>
                <a:ea typeface="微软雅黑" panose="020B0503020204020204" pitchFamily="34" charset="-122"/>
              </a:rPr>
              <a:t>学生收益</a:t>
            </a:r>
            <a:endParaRPr lang="zh-CN" altLang="en-US" sz="2800" b="1" dirty="0" smtClean="0">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5184808" y="3503337"/>
            <a:ext cx="1605280" cy="953135"/>
          </a:xfrm>
          <a:prstGeom prst="rect">
            <a:avLst/>
          </a:prstGeom>
          <a:noFill/>
        </p:spPr>
        <p:txBody>
          <a:bodyPr wrap="none" rtlCol="0">
            <a:spAutoFit/>
          </a:bodyPr>
          <a:lstStyle/>
          <a:p>
            <a:r>
              <a:rPr lang="en-US" altLang="zh-CN" sz="2800" b="1" dirty="0" smtClean="0">
                <a:solidFill>
                  <a:schemeClr val="bg1"/>
                </a:solidFill>
                <a:latin typeface="微软雅黑" panose="020B0503020204020204" pitchFamily="34" charset="-122"/>
                <a:ea typeface="微软雅黑" panose="020B0503020204020204" pitchFamily="34" charset="-122"/>
              </a:rPr>
              <a:t>270+</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r>
              <a:rPr lang="zh-CN" altLang="en-US" sz="2800" b="1" dirty="0">
                <a:solidFill>
                  <a:schemeClr val="bg1"/>
                </a:solidFill>
                <a:latin typeface="微软雅黑" panose="020B0503020204020204" pitchFamily="34" charset="-122"/>
                <a:ea typeface="微软雅黑" panose="020B0503020204020204" pitchFamily="34" charset="-122"/>
              </a:rPr>
              <a:t>优秀案例</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pic>
        <p:nvPicPr>
          <p:cNvPr id="58" name="图片 57" descr="QQ图片20180504174156"/>
          <p:cNvPicPr>
            <a:picLocks noChangeAspect="1"/>
          </p:cNvPicPr>
          <p:nvPr/>
        </p:nvPicPr>
        <p:blipFill>
          <a:blip r:embed="rId2"/>
          <a:stretch>
            <a:fillRect/>
          </a:stretch>
        </p:blipFill>
        <p:spPr>
          <a:xfrm>
            <a:off x="10659745" y="5547360"/>
            <a:ext cx="1082040" cy="815340"/>
          </a:xfrm>
          <a:prstGeom prst="rect">
            <a:avLst/>
          </a:prstGeom>
        </p:spPr>
      </p:pic>
    </p:spTree>
  </p:cSld>
  <p:clrMapOvr>
    <a:masterClrMapping/>
  </p:clrMapOvr>
  <p:transition>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9M58PICnrE_1024"/>
          <p:cNvPicPr>
            <a:picLocks noChangeAspect="1"/>
          </p:cNvPicPr>
          <p:nvPr/>
        </p:nvPicPr>
        <p:blipFill>
          <a:blip r:embed="rId1">
            <a:lum bright="-6000"/>
          </a:blip>
          <a:srcRect b="8117"/>
          <a:stretch>
            <a:fillRect/>
          </a:stretch>
        </p:blipFill>
        <p:spPr>
          <a:xfrm>
            <a:off x="0" y="871855"/>
            <a:ext cx="12191365" cy="5971540"/>
          </a:xfrm>
          <a:prstGeom prst="rect">
            <a:avLst/>
          </a:prstGeom>
        </p:spPr>
      </p:pic>
      <p:sp>
        <p:nvSpPr>
          <p:cNvPr id="2" name="矩形 1"/>
          <p:cNvSpPr/>
          <p:nvPr/>
        </p:nvSpPr>
        <p:spPr>
          <a:xfrm>
            <a:off x="0" y="871660"/>
            <a:ext cx="12192000" cy="5971735"/>
          </a:xfrm>
          <a:prstGeom prst="rect">
            <a:avLst/>
          </a:prstGeom>
          <a:noFill/>
          <a:ln w="38100">
            <a:solidFill>
              <a:srgbClr val="2C7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65835" y="152400"/>
            <a:ext cx="4161790" cy="460375"/>
          </a:xfrm>
          <a:prstGeom prst="rect">
            <a:avLst/>
          </a:prstGeom>
          <a:noFill/>
        </p:spPr>
        <p:txBody>
          <a:bodyPr wrap="none" rtlCol="0" anchor="t">
            <a:spAutoFit/>
          </a:bodyPr>
          <a:p>
            <a:pPr algn="l"/>
            <a:r>
              <a:rPr lang="zh-CN" altLang="en-US" sz="2400" b="1" dirty="0" smtClean="0">
                <a:solidFill>
                  <a:srgbClr val="2C70AE"/>
                </a:solidFill>
                <a:latin typeface="华文琥珀" panose="02010800040101010101" pitchFamily="2" charset="-122"/>
                <a:ea typeface="华文琥珀" panose="02010800040101010101" pitchFamily="2" charset="-122"/>
                <a:sym typeface="+mn-ea"/>
              </a:rPr>
              <a:t>世纪守护：智慧校园的践行者</a:t>
            </a:r>
            <a:endParaRPr lang="en-US" altLang="zh-CN" sz="2400" b="1" dirty="0" smtClean="0">
              <a:solidFill>
                <a:srgbClr val="2C70AE"/>
              </a:solidFill>
              <a:latin typeface="华文琥珀" panose="02010800040101010101" pitchFamily="2" charset="-122"/>
              <a:ea typeface="华文琥珀" panose="02010800040101010101" pitchFamily="2" charset="-122"/>
              <a:sym typeface="+mn-ea"/>
            </a:endParaRPr>
          </a:p>
        </p:txBody>
      </p:sp>
      <p:sp>
        <p:nvSpPr>
          <p:cNvPr id="17" name="文本框 16"/>
          <p:cNvSpPr txBox="1"/>
          <p:nvPr/>
        </p:nvSpPr>
        <p:spPr>
          <a:xfrm>
            <a:off x="3597275" y="3999230"/>
            <a:ext cx="1934845" cy="706755"/>
          </a:xfrm>
          <a:prstGeom prst="rect">
            <a:avLst/>
          </a:prstGeom>
          <a:noFill/>
        </p:spPr>
        <p:txBody>
          <a:bodyPr wrap="square" rtlCol="0">
            <a:spAutoFit/>
          </a:bodyPr>
          <a:p>
            <a:pPr algn="l"/>
            <a:r>
              <a:rPr lang="zh-CN" altLang="en-US" sz="2000">
                <a:solidFill>
                  <a:schemeClr val="accent1">
                    <a:lumMod val="20000"/>
                    <a:lumOff val="80000"/>
                  </a:schemeClr>
                </a:solidFill>
                <a:latin typeface="微软雅黑" panose="020B0503020204020204" pitchFamily="34" charset="-122"/>
                <a:ea typeface="微软雅黑" panose="020B0503020204020204" pitchFamily="34" charset="-122"/>
                <a:sym typeface="+mn-ea"/>
              </a:rPr>
              <a:t>300人技术团队，数据固若金汤</a:t>
            </a:r>
            <a:endParaRPr lang="zh-CN" altLang="en-US" sz="2000" b="1">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717550" y="3999230"/>
            <a:ext cx="2074545" cy="706755"/>
          </a:xfrm>
          <a:prstGeom prst="rect">
            <a:avLst/>
          </a:prstGeom>
          <a:noFill/>
        </p:spPr>
        <p:txBody>
          <a:bodyPr wrap="square" rtlCol="0" anchor="t">
            <a:spAutoFit/>
          </a:bodyPr>
          <a:p>
            <a:pPr algn="l"/>
            <a:r>
              <a:rPr lang="zh-CN" altLang="en-US" sz="2000">
                <a:solidFill>
                  <a:schemeClr val="accent1">
                    <a:lumMod val="20000"/>
                    <a:lumOff val="80000"/>
                  </a:schemeClr>
                </a:solidFill>
                <a:latin typeface="微软雅黑" panose="020B0503020204020204" pitchFamily="34" charset="-122"/>
                <a:ea typeface="微软雅黑" panose="020B0503020204020204" pitchFamily="34" charset="-122"/>
                <a:sym typeface="+mn-ea"/>
              </a:rPr>
              <a:t>十余年专注教育，经验丰富</a:t>
            </a:r>
            <a:endParaRPr lang="zh-CN" altLang="en-US" sz="2000" b="1">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2050" name="沙漏"/>
          <p:cNvSpPr/>
          <p:nvPr/>
        </p:nvSpPr>
        <p:spPr bwMode="auto">
          <a:xfrm>
            <a:off x="1508760" y="2987675"/>
            <a:ext cx="492125" cy="646430"/>
          </a:xfrm>
          <a:custGeom>
            <a:avLst/>
            <a:gdLst>
              <a:gd name="T0" fmla="*/ 1260453 w 2358"/>
              <a:gd name="T1" fmla="*/ 1658275 h 3281"/>
              <a:gd name="T2" fmla="*/ 1293926 w 2358"/>
              <a:gd name="T3" fmla="*/ 1691748 h 3281"/>
              <a:gd name="T4" fmla="*/ 1293926 w 2358"/>
              <a:gd name="T5" fmla="*/ 1800397 h 3281"/>
              <a:gd name="T6" fmla="*/ 0 w 2358"/>
              <a:gd name="T7" fmla="*/ 1800397 h 3281"/>
              <a:gd name="T8" fmla="*/ 0 w 2358"/>
              <a:gd name="T9" fmla="*/ 1691748 h 3281"/>
              <a:gd name="T10" fmla="*/ 33473 w 2358"/>
              <a:gd name="T11" fmla="*/ 1658275 h 3281"/>
              <a:gd name="T12" fmla="*/ 144867 w 2358"/>
              <a:gd name="T13" fmla="*/ 1658275 h 3281"/>
              <a:gd name="T14" fmla="*/ 440088 w 2358"/>
              <a:gd name="T15" fmla="*/ 900473 h 3281"/>
              <a:gd name="T16" fmla="*/ 142123 w 2358"/>
              <a:gd name="T17" fmla="*/ 142671 h 3281"/>
              <a:gd name="T18" fmla="*/ 33473 w 2358"/>
              <a:gd name="T19" fmla="*/ 142671 h 3281"/>
              <a:gd name="T20" fmla="*/ 0 w 2358"/>
              <a:gd name="T21" fmla="*/ 109198 h 3281"/>
              <a:gd name="T22" fmla="*/ 0 w 2358"/>
              <a:gd name="T23" fmla="*/ 0 h 3281"/>
              <a:gd name="T24" fmla="*/ 1293926 w 2358"/>
              <a:gd name="T25" fmla="*/ 0 h 3281"/>
              <a:gd name="T26" fmla="*/ 1293926 w 2358"/>
              <a:gd name="T27" fmla="*/ 109198 h 3281"/>
              <a:gd name="T28" fmla="*/ 1260453 w 2358"/>
              <a:gd name="T29" fmla="*/ 142671 h 3281"/>
              <a:gd name="T30" fmla="*/ 1131499 w 2358"/>
              <a:gd name="T31" fmla="*/ 142671 h 3281"/>
              <a:gd name="T32" fmla="*/ 833534 w 2358"/>
              <a:gd name="T33" fmla="*/ 900473 h 3281"/>
              <a:gd name="T34" fmla="*/ 1128756 w 2358"/>
              <a:gd name="T35" fmla="*/ 1658275 h 3281"/>
              <a:gd name="T36" fmla="*/ 1260453 w 2358"/>
              <a:gd name="T37" fmla="*/ 1658275 h 3281"/>
              <a:gd name="T38" fmla="*/ 740797 w 2358"/>
              <a:gd name="T39" fmla="*/ 900473 h 3281"/>
              <a:gd name="T40" fmla="*/ 1038762 w 2358"/>
              <a:gd name="T41" fmla="*/ 142671 h 3281"/>
              <a:gd name="T42" fmla="*/ 234860 w 2358"/>
              <a:gd name="T43" fmla="*/ 142671 h 3281"/>
              <a:gd name="T44" fmla="*/ 532825 w 2358"/>
              <a:gd name="T45" fmla="*/ 900473 h 3281"/>
              <a:gd name="T46" fmla="*/ 237055 w 2358"/>
              <a:gd name="T47" fmla="*/ 1658275 h 3281"/>
              <a:gd name="T48" fmla="*/ 287539 w 2358"/>
              <a:gd name="T49" fmla="*/ 1658275 h 3281"/>
              <a:gd name="T50" fmla="*/ 407164 w 2358"/>
              <a:gd name="T51" fmla="*/ 1544687 h 3281"/>
              <a:gd name="T52" fmla="*/ 495511 w 2358"/>
              <a:gd name="T53" fmla="*/ 1499691 h 3281"/>
              <a:gd name="T54" fmla="*/ 595382 w 2358"/>
              <a:gd name="T55" fmla="*/ 1441525 h 3281"/>
              <a:gd name="T56" fmla="*/ 633245 w 2358"/>
              <a:gd name="T57" fmla="*/ 1374579 h 3281"/>
              <a:gd name="T58" fmla="*/ 671108 w 2358"/>
              <a:gd name="T59" fmla="*/ 1441525 h 3281"/>
              <a:gd name="T60" fmla="*/ 769880 w 2358"/>
              <a:gd name="T61" fmla="*/ 1499691 h 3281"/>
              <a:gd name="T62" fmla="*/ 858227 w 2358"/>
              <a:gd name="T63" fmla="*/ 1544687 h 3281"/>
              <a:gd name="T64" fmla="*/ 976755 w 2358"/>
              <a:gd name="T65" fmla="*/ 1658275 h 3281"/>
              <a:gd name="T66" fmla="*/ 1036568 w 2358"/>
              <a:gd name="T67" fmla="*/ 1658275 h 3281"/>
              <a:gd name="T68" fmla="*/ 740797 w 2358"/>
              <a:gd name="T69" fmla="*/ 900473 h 3281"/>
              <a:gd name="T70" fmla="*/ 671656 w 2358"/>
              <a:gd name="T71" fmla="*/ 802798 h 3281"/>
              <a:gd name="T72" fmla="*/ 651353 w 2358"/>
              <a:gd name="T73" fmla="*/ 892791 h 3281"/>
              <a:gd name="T74" fmla="*/ 642573 w 2358"/>
              <a:gd name="T75" fmla="*/ 952603 h 3281"/>
              <a:gd name="T76" fmla="*/ 633245 w 2358"/>
              <a:gd name="T77" fmla="*/ 892791 h 3281"/>
              <a:gd name="T78" fmla="*/ 613490 w 2358"/>
              <a:gd name="T79" fmla="*/ 802798 h 3281"/>
              <a:gd name="T80" fmla="*/ 544898 w 2358"/>
              <a:gd name="T81" fmla="*/ 718293 h 3281"/>
              <a:gd name="T82" fmla="*/ 461489 w 2358"/>
              <a:gd name="T83" fmla="*/ 627203 h 3281"/>
              <a:gd name="T84" fmla="*/ 351742 w 2358"/>
              <a:gd name="T85" fmla="*/ 494410 h 3281"/>
              <a:gd name="T86" fmla="*/ 641476 w 2358"/>
              <a:gd name="T87" fmla="*/ 589341 h 3281"/>
              <a:gd name="T88" fmla="*/ 932307 w 2358"/>
              <a:gd name="T89" fmla="*/ 494410 h 3281"/>
              <a:gd name="T90" fmla="*/ 822559 w 2358"/>
              <a:gd name="T91" fmla="*/ 627203 h 3281"/>
              <a:gd name="T92" fmla="*/ 739700 w 2358"/>
              <a:gd name="T93" fmla="*/ 718293 h 3281"/>
              <a:gd name="T94" fmla="*/ 671656 w 2358"/>
              <a:gd name="T95" fmla="*/ 802798 h 32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58" h="3281">
                <a:moveTo>
                  <a:pt x="2297" y="3022"/>
                </a:moveTo>
                <a:cubicBezTo>
                  <a:pt x="2331" y="3022"/>
                  <a:pt x="2358" y="3049"/>
                  <a:pt x="2358" y="3083"/>
                </a:cubicBezTo>
                <a:cubicBezTo>
                  <a:pt x="2358" y="3116"/>
                  <a:pt x="2358" y="3281"/>
                  <a:pt x="2358" y="3281"/>
                </a:cubicBezTo>
                <a:cubicBezTo>
                  <a:pt x="0" y="3281"/>
                  <a:pt x="0" y="3281"/>
                  <a:pt x="0" y="3281"/>
                </a:cubicBezTo>
                <a:cubicBezTo>
                  <a:pt x="0" y="3281"/>
                  <a:pt x="0" y="3116"/>
                  <a:pt x="0" y="3083"/>
                </a:cubicBezTo>
                <a:cubicBezTo>
                  <a:pt x="0" y="3049"/>
                  <a:pt x="27" y="3022"/>
                  <a:pt x="61" y="3022"/>
                </a:cubicBezTo>
                <a:cubicBezTo>
                  <a:pt x="264" y="3022"/>
                  <a:pt x="264" y="3022"/>
                  <a:pt x="264" y="3022"/>
                </a:cubicBezTo>
                <a:cubicBezTo>
                  <a:pt x="274" y="2213"/>
                  <a:pt x="802" y="1968"/>
                  <a:pt x="802" y="1641"/>
                </a:cubicBezTo>
                <a:cubicBezTo>
                  <a:pt x="802" y="1313"/>
                  <a:pt x="264" y="1307"/>
                  <a:pt x="259" y="260"/>
                </a:cubicBezTo>
                <a:cubicBezTo>
                  <a:pt x="61" y="260"/>
                  <a:pt x="61" y="260"/>
                  <a:pt x="61" y="260"/>
                </a:cubicBezTo>
                <a:cubicBezTo>
                  <a:pt x="27" y="260"/>
                  <a:pt x="0" y="233"/>
                  <a:pt x="0" y="199"/>
                </a:cubicBezTo>
                <a:cubicBezTo>
                  <a:pt x="0" y="166"/>
                  <a:pt x="0" y="0"/>
                  <a:pt x="0" y="0"/>
                </a:cubicBezTo>
                <a:cubicBezTo>
                  <a:pt x="2358" y="0"/>
                  <a:pt x="2358" y="0"/>
                  <a:pt x="2358" y="0"/>
                </a:cubicBezTo>
                <a:cubicBezTo>
                  <a:pt x="2358" y="0"/>
                  <a:pt x="2358" y="166"/>
                  <a:pt x="2358" y="199"/>
                </a:cubicBezTo>
                <a:cubicBezTo>
                  <a:pt x="2358" y="233"/>
                  <a:pt x="2331" y="260"/>
                  <a:pt x="2297" y="260"/>
                </a:cubicBezTo>
                <a:cubicBezTo>
                  <a:pt x="2062" y="260"/>
                  <a:pt x="2062" y="260"/>
                  <a:pt x="2062" y="260"/>
                </a:cubicBezTo>
                <a:cubicBezTo>
                  <a:pt x="2057" y="1307"/>
                  <a:pt x="1519" y="1313"/>
                  <a:pt x="1519" y="1641"/>
                </a:cubicBezTo>
                <a:cubicBezTo>
                  <a:pt x="1519" y="1968"/>
                  <a:pt x="2047" y="2213"/>
                  <a:pt x="2057" y="3022"/>
                </a:cubicBezTo>
                <a:lnTo>
                  <a:pt x="2297" y="3022"/>
                </a:lnTo>
                <a:close/>
                <a:moveTo>
                  <a:pt x="1350" y="1641"/>
                </a:moveTo>
                <a:cubicBezTo>
                  <a:pt x="1350" y="1311"/>
                  <a:pt x="1888" y="1307"/>
                  <a:pt x="1893" y="260"/>
                </a:cubicBezTo>
                <a:cubicBezTo>
                  <a:pt x="428" y="260"/>
                  <a:pt x="428" y="260"/>
                  <a:pt x="428" y="260"/>
                </a:cubicBezTo>
                <a:cubicBezTo>
                  <a:pt x="433" y="1307"/>
                  <a:pt x="971" y="1311"/>
                  <a:pt x="971" y="1641"/>
                </a:cubicBezTo>
                <a:cubicBezTo>
                  <a:pt x="971" y="1959"/>
                  <a:pt x="442" y="2210"/>
                  <a:pt x="432" y="3022"/>
                </a:cubicBezTo>
                <a:cubicBezTo>
                  <a:pt x="524" y="3022"/>
                  <a:pt x="524" y="3022"/>
                  <a:pt x="524" y="3022"/>
                </a:cubicBezTo>
                <a:cubicBezTo>
                  <a:pt x="546" y="2950"/>
                  <a:pt x="618" y="2880"/>
                  <a:pt x="742" y="2815"/>
                </a:cubicBezTo>
                <a:cubicBezTo>
                  <a:pt x="903" y="2733"/>
                  <a:pt x="903" y="2733"/>
                  <a:pt x="903" y="2733"/>
                </a:cubicBezTo>
                <a:cubicBezTo>
                  <a:pt x="1004" y="2681"/>
                  <a:pt x="1065" y="2645"/>
                  <a:pt x="1085" y="2627"/>
                </a:cubicBezTo>
                <a:cubicBezTo>
                  <a:pt x="1105" y="2609"/>
                  <a:pt x="1128" y="2568"/>
                  <a:pt x="1154" y="2505"/>
                </a:cubicBezTo>
                <a:cubicBezTo>
                  <a:pt x="1180" y="2568"/>
                  <a:pt x="1204" y="2609"/>
                  <a:pt x="1223" y="2627"/>
                </a:cubicBezTo>
                <a:cubicBezTo>
                  <a:pt x="1243" y="2645"/>
                  <a:pt x="1303" y="2681"/>
                  <a:pt x="1403" y="2733"/>
                </a:cubicBezTo>
                <a:cubicBezTo>
                  <a:pt x="1564" y="2815"/>
                  <a:pt x="1564" y="2815"/>
                  <a:pt x="1564" y="2815"/>
                </a:cubicBezTo>
                <a:cubicBezTo>
                  <a:pt x="1687" y="2880"/>
                  <a:pt x="1759" y="2950"/>
                  <a:pt x="1780" y="3022"/>
                </a:cubicBezTo>
                <a:cubicBezTo>
                  <a:pt x="1889" y="3022"/>
                  <a:pt x="1889" y="3022"/>
                  <a:pt x="1889" y="3022"/>
                </a:cubicBezTo>
                <a:cubicBezTo>
                  <a:pt x="1878" y="2210"/>
                  <a:pt x="1350" y="1959"/>
                  <a:pt x="1350" y="1641"/>
                </a:cubicBezTo>
                <a:close/>
                <a:moveTo>
                  <a:pt x="1224" y="1463"/>
                </a:moveTo>
                <a:cubicBezTo>
                  <a:pt x="1209" y="1492"/>
                  <a:pt x="1197" y="1546"/>
                  <a:pt x="1187" y="1627"/>
                </a:cubicBezTo>
                <a:cubicBezTo>
                  <a:pt x="1185" y="1651"/>
                  <a:pt x="1179" y="1688"/>
                  <a:pt x="1171" y="1736"/>
                </a:cubicBezTo>
                <a:cubicBezTo>
                  <a:pt x="1162" y="1688"/>
                  <a:pt x="1157" y="1651"/>
                  <a:pt x="1154" y="1627"/>
                </a:cubicBezTo>
                <a:cubicBezTo>
                  <a:pt x="1144" y="1546"/>
                  <a:pt x="1132" y="1492"/>
                  <a:pt x="1118" y="1463"/>
                </a:cubicBezTo>
                <a:cubicBezTo>
                  <a:pt x="1103" y="1435"/>
                  <a:pt x="1061" y="1383"/>
                  <a:pt x="993" y="1309"/>
                </a:cubicBezTo>
                <a:cubicBezTo>
                  <a:pt x="841" y="1143"/>
                  <a:pt x="841" y="1143"/>
                  <a:pt x="841" y="1143"/>
                </a:cubicBezTo>
                <a:cubicBezTo>
                  <a:pt x="737" y="1030"/>
                  <a:pt x="670" y="950"/>
                  <a:pt x="641" y="901"/>
                </a:cubicBezTo>
                <a:cubicBezTo>
                  <a:pt x="821" y="1016"/>
                  <a:pt x="997" y="1074"/>
                  <a:pt x="1169" y="1074"/>
                </a:cubicBezTo>
                <a:cubicBezTo>
                  <a:pt x="1341" y="1074"/>
                  <a:pt x="1518" y="1016"/>
                  <a:pt x="1699" y="901"/>
                </a:cubicBezTo>
                <a:cubicBezTo>
                  <a:pt x="1669" y="950"/>
                  <a:pt x="1602" y="1030"/>
                  <a:pt x="1499" y="1143"/>
                </a:cubicBezTo>
                <a:cubicBezTo>
                  <a:pt x="1348" y="1309"/>
                  <a:pt x="1348" y="1309"/>
                  <a:pt x="1348" y="1309"/>
                </a:cubicBezTo>
                <a:cubicBezTo>
                  <a:pt x="1279" y="1383"/>
                  <a:pt x="1238" y="1435"/>
                  <a:pt x="1224" y="1463"/>
                </a:cubicBez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chor="ctr" anchorCtr="1"/>
          <a:p>
            <a:endParaRPr lang="zh-CN" altLang="en-US"/>
          </a:p>
        </p:txBody>
      </p:sp>
      <p:sp>
        <p:nvSpPr>
          <p:cNvPr id="375" name="手"/>
          <p:cNvSpPr/>
          <p:nvPr/>
        </p:nvSpPr>
        <p:spPr>
          <a:xfrm>
            <a:off x="4324985" y="2987040"/>
            <a:ext cx="511175" cy="598170"/>
          </a:xfrm>
          <a:custGeom>
            <a:avLst/>
            <a:gdLst>
              <a:gd name="connsiteX0" fmla="*/ 1441667 w 5342334"/>
              <a:gd name="connsiteY0" fmla="*/ 2934412 h 5785910"/>
              <a:gd name="connsiteX1" fmla="*/ 1441770 w 5342334"/>
              <a:gd name="connsiteY1" fmla="*/ 2943473 h 5785910"/>
              <a:gd name="connsiteX2" fmla="*/ 1438934 w 5342334"/>
              <a:gd name="connsiteY2" fmla="*/ 2944008 h 5785910"/>
              <a:gd name="connsiteX3" fmla="*/ 1437887 w 5342334"/>
              <a:gd name="connsiteY3" fmla="*/ 2937382 h 5785910"/>
              <a:gd name="connsiteX4" fmla="*/ 1354605 w 5342334"/>
              <a:gd name="connsiteY4" fmla="*/ 2912708 h 5785910"/>
              <a:gd name="connsiteX5" fmla="*/ 1428080 w 5342334"/>
              <a:gd name="connsiteY5" fmla="*/ 2945087 h 5785910"/>
              <a:gd name="connsiteX6" fmla="*/ 1431904 w 5342334"/>
              <a:gd name="connsiteY6" fmla="*/ 2942083 h 5785910"/>
              <a:gd name="connsiteX7" fmla="*/ 1431050 w 5342334"/>
              <a:gd name="connsiteY7" fmla="*/ 3320849 h 5785910"/>
              <a:gd name="connsiteX8" fmla="*/ 2146318 w 5342334"/>
              <a:gd name="connsiteY8" fmla="*/ 5548257 h 5785910"/>
              <a:gd name="connsiteX9" fmla="*/ 2115204 w 5342334"/>
              <a:gd name="connsiteY9" fmla="*/ 5553206 h 5785910"/>
              <a:gd name="connsiteX10" fmla="*/ 1246460 w 5342334"/>
              <a:gd name="connsiteY10" fmla="*/ 5785910 h 5785910"/>
              <a:gd name="connsiteX11" fmla="*/ 0 w 5342334"/>
              <a:gd name="connsiteY11" fmla="*/ 3148605 h 5785910"/>
              <a:gd name="connsiteX12" fmla="*/ 1262428 w 5342334"/>
              <a:gd name="connsiteY12" fmla="*/ 2938106 h 5785910"/>
              <a:gd name="connsiteX13" fmla="*/ 3380735 w 5342334"/>
              <a:gd name="connsiteY13" fmla="*/ 118 h 5785910"/>
              <a:gd name="connsiteX14" fmla="*/ 3863622 w 5342334"/>
              <a:gd name="connsiteY14" fmla="*/ 912639 h 5785910"/>
              <a:gd name="connsiteX15" fmla="*/ 3674765 w 5342334"/>
              <a:gd name="connsiteY15" fmla="*/ 2045786 h 5785910"/>
              <a:gd name="connsiteX16" fmla="*/ 4585837 w 5342334"/>
              <a:gd name="connsiteY16" fmla="*/ 2046833 h 5785910"/>
              <a:gd name="connsiteX17" fmla="*/ 4775401 w 5342334"/>
              <a:gd name="connsiteY17" fmla="*/ 2003486 h 5785910"/>
              <a:gd name="connsiteX18" fmla="*/ 5203724 w 5342334"/>
              <a:gd name="connsiteY18" fmla="*/ 2381935 h 5785910"/>
              <a:gd name="connsiteX19" fmla="*/ 4980124 w 5342334"/>
              <a:gd name="connsiteY19" fmla="*/ 2705696 h 5785910"/>
              <a:gd name="connsiteX20" fmla="*/ 5342334 w 5342334"/>
              <a:gd name="connsiteY20" fmla="*/ 3258997 h 5785910"/>
              <a:gd name="connsiteX21" fmla="*/ 5107100 w 5342334"/>
              <a:gd name="connsiteY21" fmla="*/ 3754493 h 5785910"/>
              <a:gd name="connsiteX22" fmla="*/ 5342334 w 5342334"/>
              <a:gd name="connsiteY22" fmla="*/ 4140580 h 5785910"/>
              <a:gd name="connsiteX23" fmla="*/ 4844706 w 5342334"/>
              <a:gd name="connsiteY23" fmla="*/ 4606676 h 5785910"/>
              <a:gd name="connsiteX24" fmla="*/ 4790537 w 5342334"/>
              <a:gd name="connsiteY24" fmla="*/ 4596433 h 5785910"/>
              <a:gd name="connsiteX25" fmla="*/ 4802287 w 5342334"/>
              <a:gd name="connsiteY25" fmla="*/ 4606672 h 5785910"/>
              <a:gd name="connsiteX26" fmla="*/ 5191248 w 5342334"/>
              <a:gd name="connsiteY26" fmla="*/ 4997228 h 5785910"/>
              <a:gd name="connsiteX27" fmla="*/ 4866278 w 5342334"/>
              <a:gd name="connsiteY27" fmla="*/ 5435572 h 5785910"/>
              <a:gd name="connsiteX28" fmla="*/ 4581456 w 5342334"/>
              <a:gd name="connsiteY28" fmla="*/ 5443059 h 5785910"/>
              <a:gd name="connsiteX29" fmla="*/ 4593578 w 5342334"/>
              <a:gd name="connsiteY29" fmla="*/ 5444848 h 5785910"/>
              <a:gd name="connsiteX30" fmla="*/ 4581281 w 5342334"/>
              <a:gd name="connsiteY30" fmla="*/ 5445228 h 5785910"/>
              <a:gd name="connsiteX31" fmla="*/ 2168410 w 5342334"/>
              <a:gd name="connsiteY31" fmla="*/ 5525146 h 5785910"/>
              <a:gd name="connsiteX32" fmla="*/ 1445968 w 5342334"/>
              <a:gd name="connsiteY32" fmla="*/ 3310386 h 5785910"/>
              <a:gd name="connsiteX33" fmla="*/ 1441770 w 5342334"/>
              <a:gd name="connsiteY33" fmla="*/ 2943473 h 5785910"/>
              <a:gd name="connsiteX34" fmla="*/ 1514723 w 5342334"/>
              <a:gd name="connsiteY34" fmla="*/ 2929703 h 5785910"/>
              <a:gd name="connsiteX35" fmla="*/ 1975047 w 5342334"/>
              <a:gd name="connsiteY35" fmla="*/ 2725675 h 5785910"/>
              <a:gd name="connsiteX36" fmla="*/ 2654934 w 5342334"/>
              <a:gd name="connsiteY36" fmla="*/ 1630299 h 5785910"/>
              <a:gd name="connsiteX37" fmla="*/ 3108192 w 5342334"/>
              <a:gd name="connsiteY37" fmla="*/ 686009 h 5785910"/>
              <a:gd name="connsiteX38" fmla="*/ 3334821 w 5342334"/>
              <a:gd name="connsiteY38" fmla="*/ 6121 h 5785910"/>
              <a:gd name="connsiteX39" fmla="*/ 3380735 w 5342334"/>
              <a:gd name="connsiteY39" fmla="*/ 118 h 5785910"/>
              <a:gd name="connsiteX0-1" fmla="*/ 1441667 w 5342334"/>
              <a:gd name="connsiteY0-2" fmla="*/ 2934412 h 5785910"/>
              <a:gd name="connsiteX1-3" fmla="*/ 1441770 w 5342334"/>
              <a:gd name="connsiteY1-4" fmla="*/ 2943473 h 5785910"/>
              <a:gd name="connsiteX2-5" fmla="*/ 1438934 w 5342334"/>
              <a:gd name="connsiteY2-6" fmla="*/ 2944008 h 5785910"/>
              <a:gd name="connsiteX3-7" fmla="*/ 1437887 w 5342334"/>
              <a:gd name="connsiteY3-8" fmla="*/ 2937382 h 5785910"/>
              <a:gd name="connsiteX4-9" fmla="*/ 1441667 w 5342334"/>
              <a:gd name="connsiteY4-10" fmla="*/ 2934412 h 5785910"/>
              <a:gd name="connsiteX5-11" fmla="*/ 1354605 w 5342334"/>
              <a:gd name="connsiteY5-12" fmla="*/ 2912708 h 5785910"/>
              <a:gd name="connsiteX6-13" fmla="*/ 1428080 w 5342334"/>
              <a:gd name="connsiteY6-14" fmla="*/ 2945087 h 5785910"/>
              <a:gd name="connsiteX7-15" fmla="*/ 1431050 w 5342334"/>
              <a:gd name="connsiteY7-16" fmla="*/ 3320849 h 5785910"/>
              <a:gd name="connsiteX8-17" fmla="*/ 2146318 w 5342334"/>
              <a:gd name="connsiteY8-18" fmla="*/ 5548257 h 5785910"/>
              <a:gd name="connsiteX9-19" fmla="*/ 2115204 w 5342334"/>
              <a:gd name="connsiteY9-20" fmla="*/ 5553206 h 5785910"/>
              <a:gd name="connsiteX10-21" fmla="*/ 1246460 w 5342334"/>
              <a:gd name="connsiteY10-22" fmla="*/ 5785910 h 5785910"/>
              <a:gd name="connsiteX11-23" fmla="*/ 0 w 5342334"/>
              <a:gd name="connsiteY11-24" fmla="*/ 3148605 h 5785910"/>
              <a:gd name="connsiteX12-25" fmla="*/ 1262428 w 5342334"/>
              <a:gd name="connsiteY12-26" fmla="*/ 2938106 h 5785910"/>
              <a:gd name="connsiteX13-27" fmla="*/ 1354605 w 5342334"/>
              <a:gd name="connsiteY13-28" fmla="*/ 2912708 h 5785910"/>
              <a:gd name="connsiteX14-29" fmla="*/ 3380735 w 5342334"/>
              <a:gd name="connsiteY14-30" fmla="*/ 118 h 5785910"/>
              <a:gd name="connsiteX15-31" fmla="*/ 3863622 w 5342334"/>
              <a:gd name="connsiteY15-32" fmla="*/ 912639 h 5785910"/>
              <a:gd name="connsiteX16-33" fmla="*/ 3674765 w 5342334"/>
              <a:gd name="connsiteY16-34" fmla="*/ 2045786 h 5785910"/>
              <a:gd name="connsiteX17-35" fmla="*/ 4585837 w 5342334"/>
              <a:gd name="connsiteY17-36" fmla="*/ 2046833 h 5785910"/>
              <a:gd name="connsiteX18-37" fmla="*/ 4775401 w 5342334"/>
              <a:gd name="connsiteY18-38" fmla="*/ 2003486 h 5785910"/>
              <a:gd name="connsiteX19-39" fmla="*/ 5203724 w 5342334"/>
              <a:gd name="connsiteY19-40" fmla="*/ 2381935 h 5785910"/>
              <a:gd name="connsiteX20-41" fmla="*/ 4980124 w 5342334"/>
              <a:gd name="connsiteY20-42" fmla="*/ 2705696 h 5785910"/>
              <a:gd name="connsiteX21-43" fmla="*/ 5342334 w 5342334"/>
              <a:gd name="connsiteY21-44" fmla="*/ 3258997 h 5785910"/>
              <a:gd name="connsiteX22-45" fmla="*/ 5107100 w 5342334"/>
              <a:gd name="connsiteY22-46" fmla="*/ 3754493 h 5785910"/>
              <a:gd name="connsiteX23-47" fmla="*/ 5342334 w 5342334"/>
              <a:gd name="connsiteY23-48" fmla="*/ 4140580 h 5785910"/>
              <a:gd name="connsiteX24-49" fmla="*/ 4844706 w 5342334"/>
              <a:gd name="connsiteY24-50" fmla="*/ 4606676 h 5785910"/>
              <a:gd name="connsiteX25-51" fmla="*/ 4790537 w 5342334"/>
              <a:gd name="connsiteY25-52" fmla="*/ 4596433 h 5785910"/>
              <a:gd name="connsiteX26-53" fmla="*/ 4802287 w 5342334"/>
              <a:gd name="connsiteY26-54" fmla="*/ 4606672 h 5785910"/>
              <a:gd name="connsiteX27-55" fmla="*/ 5191248 w 5342334"/>
              <a:gd name="connsiteY27-56" fmla="*/ 4997228 h 5785910"/>
              <a:gd name="connsiteX28-57" fmla="*/ 4866278 w 5342334"/>
              <a:gd name="connsiteY28-58" fmla="*/ 5435572 h 5785910"/>
              <a:gd name="connsiteX29-59" fmla="*/ 4581456 w 5342334"/>
              <a:gd name="connsiteY29-60" fmla="*/ 5443059 h 5785910"/>
              <a:gd name="connsiteX30-61" fmla="*/ 4593578 w 5342334"/>
              <a:gd name="connsiteY30-62" fmla="*/ 5444848 h 5785910"/>
              <a:gd name="connsiteX31-63" fmla="*/ 4581281 w 5342334"/>
              <a:gd name="connsiteY31-64" fmla="*/ 5445228 h 5785910"/>
              <a:gd name="connsiteX32-65" fmla="*/ 2168410 w 5342334"/>
              <a:gd name="connsiteY32-66" fmla="*/ 5525146 h 5785910"/>
              <a:gd name="connsiteX33-67" fmla="*/ 1445968 w 5342334"/>
              <a:gd name="connsiteY33-68" fmla="*/ 3310386 h 5785910"/>
              <a:gd name="connsiteX34-69" fmla="*/ 1441770 w 5342334"/>
              <a:gd name="connsiteY34-70" fmla="*/ 2943473 h 5785910"/>
              <a:gd name="connsiteX35-71" fmla="*/ 1514723 w 5342334"/>
              <a:gd name="connsiteY35-72" fmla="*/ 2929703 h 5785910"/>
              <a:gd name="connsiteX36-73" fmla="*/ 1975047 w 5342334"/>
              <a:gd name="connsiteY36-74" fmla="*/ 2725675 h 5785910"/>
              <a:gd name="connsiteX37-75" fmla="*/ 2654934 w 5342334"/>
              <a:gd name="connsiteY37-76" fmla="*/ 1630299 h 5785910"/>
              <a:gd name="connsiteX38-77" fmla="*/ 3108192 w 5342334"/>
              <a:gd name="connsiteY38-78" fmla="*/ 686009 h 5785910"/>
              <a:gd name="connsiteX39-79" fmla="*/ 3334821 w 5342334"/>
              <a:gd name="connsiteY39-80" fmla="*/ 6121 h 5785910"/>
              <a:gd name="connsiteX40" fmla="*/ 3380735 w 5342334"/>
              <a:gd name="connsiteY40" fmla="*/ 118 h 5785910"/>
              <a:gd name="connsiteX0-81" fmla="*/ 1437887 w 5342334"/>
              <a:gd name="connsiteY0-82" fmla="*/ 2937382 h 5785910"/>
              <a:gd name="connsiteX1-83" fmla="*/ 1441770 w 5342334"/>
              <a:gd name="connsiteY1-84" fmla="*/ 2943473 h 5785910"/>
              <a:gd name="connsiteX2-85" fmla="*/ 1438934 w 5342334"/>
              <a:gd name="connsiteY2-86" fmla="*/ 2944008 h 5785910"/>
              <a:gd name="connsiteX3-87" fmla="*/ 1437887 w 5342334"/>
              <a:gd name="connsiteY3-88" fmla="*/ 2937382 h 5785910"/>
              <a:gd name="connsiteX4-89" fmla="*/ 1354605 w 5342334"/>
              <a:gd name="connsiteY4-90" fmla="*/ 2912708 h 5785910"/>
              <a:gd name="connsiteX5-91" fmla="*/ 1428080 w 5342334"/>
              <a:gd name="connsiteY5-92" fmla="*/ 2945087 h 5785910"/>
              <a:gd name="connsiteX6-93" fmla="*/ 1431050 w 5342334"/>
              <a:gd name="connsiteY6-94" fmla="*/ 3320849 h 5785910"/>
              <a:gd name="connsiteX7-95" fmla="*/ 2146318 w 5342334"/>
              <a:gd name="connsiteY7-96" fmla="*/ 5548257 h 5785910"/>
              <a:gd name="connsiteX8-97" fmla="*/ 2115204 w 5342334"/>
              <a:gd name="connsiteY8-98" fmla="*/ 5553206 h 5785910"/>
              <a:gd name="connsiteX9-99" fmla="*/ 1246460 w 5342334"/>
              <a:gd name="connsiteY9-100" fmla="*/ 5785910 h 5785910"/>
              <a:gd name="connsiteX10-101" fmla="*/ 0 w 5342334"/>
              <a:gd name="connsiteY10-102" fmla="*/ 3148605 h 5785910"/>
              <a:gd name="connsiteX11-103" fmla="*/ 1262428 w 5342334"/>
              <a:gd name="connsiteY11-104" fmla="*/ 2938106 h 5785910"/>
              <a:gd name="connsiteX12-105" fmla="*/ 1354605 w 5342334"/>
              <a:gd name="connsiteY12-106" fmla="*/ 2912708 h 5785910"/>
              <a:gd name="connsiteX13-107" fmla="*/ 3380735 w 5342334"/>
              <a:gd name="connsiteY13-108" fmla="*/ 118 h 5785910"/>
              <a:gd name="connsiteX14-109" fmla="*/ 3863622 w 5342334"/>
              <a:gd name="connsiteY14-110" fmla="*/ 912639 h 5785910"/>
              <a:gd name="connsiteX15-111" fmla="*/ 3674765 w 5342334"/>
              <a:gd name="connsiteY15-112" fmla="*/ 2045786 h 5785910"/>
              <a:gd name="connsiteX16-113" fmla="*/ 4585837 w 5342334"/>
              <a:gd name="connsiteY16-114" fmla="*/ 2046833 h 5785910"/>
              <a:gd name="connsiteX17-115" fmla="*/ 4775401 w 5342334"/>
              <a:gd name="connsiteY17-116" fmla="*/ 2003486 h 5785910"/>
              <a:gd name="connsiteX18-117" fmla="*/ 5203724 w 5342334"/>
              <a:gd name="connsiteY18-118" fmla="*/ 2381935 h 5785910"/>
              <a:gd name="connsiteX19-119" fmla="*/ 4980124 w 5342334"/>
              <a:gd name="connsiteY19-120" fmla="*/ 2705696 h 5785910"/>
              <a:gd name="connsiteX20-121" fmla="*/ 5342334 w 5342334"/>
              <a:gd name="connsiteY20-122" fmla="*/ 3258997 h 5785910"/>
              <a:gd name="connsiteX21-123" fmla="*/ 5107100 w 5342334"/>
              <a:gd name="connsiteY21-124" fmla="*/ 3754493 h 5785910"/>
              <a:gd name="connsiteX22-125" fmla="*/ 5342334 w 5342334"/>
              <a:gd name="connsiteY22-126" fmla="*/ 4140580 h 5785910"/>
              <a:gd name="connsiteX23-127" fmla="*/ 4844706 w 5342334"/>
              <a:gd name="connsiteY23-128" fmla="*/ 4606676 h 5785910"/>
              <a:gd name="connsiteX24-129" fmla="*/ 4790537 w 5342334"/>
              <a:gd name="connsiteY24-130" fmla="*/ 4596433 h 5785910"/>
              <a:gd name="connsiteX25-131" fmla="*/ 4802287 w 5342334"/>
              <a:gd name="connsiteY25-132" fmla="*/ 4606672 h 5785910"/>
              <a:gd name="connsiteX26-133" fmla="*/ 5191248 w 5342334"/>
              <a:gd name="connsiteY26-134" fmla="*/ 4997228 h 5785910"/>
              <a:gd name="connsiteX27-135" fmla="*/ 4866278 w 5342334"/>
              <a:gd name="connsiteY27-136" fmla="*/ 5435572 h 5785910"/>
              <a:gd name="connsiteX28-137" fmla="*/ 4581456 w 5342334"/>
              <a:gd name="connsiteY28-138" fmla="*/ 5443059 h 5785910"/>
              <a:gd name="connsiteX29-139" fmla="*/ 4593578 w 5342334"/>
              <a:gd name="connsiteY29-140" fmla="*/ 5444848 h 5785910"/>
              <a:gd name="connsiteX30-141" fmla="*/ 4581281 w 5342334"/>
              <a:gd name="connsiteY30-142" fmla="*/ 5445228 h 5785910"/>
              <a:gd name="connsiteX31-143" fmla="*/ 2168410 w 5342334"/>
              <a:gd name="connsiteY31-144" fmla="*/ 5525146 h 5785910"/>
              <a:gd name="connsiteX32-145" fmla="*/ 1445968 w 5342334"/>
              <a:gd name="connsiteY32-146" fmla="*/ 3310386 h 5785910"/>
              <a:gd name="connsiteX33-147" fmla="*/ 1441770 w 5342334"/>
              <a:gd name="connsiteY33-148" fmla="*/ 2943473 h 5785910"/>
              <a:gd name="connsiteX34-149" fmla="*/ 1514723 w 5342334"/>
              <a:gd name="connsiteY34-150" fmla="*/ 2929703 h 5785910"/>
              <a:gd name="connsiteX35-151" fmla="*/ 1975047 w 5342334"/>
              <a:gd name="connsiteY35-152" fmla="*/ 2725675 h 5785910"/>
              <a:gd name="connsiteX36-153" fmla="*/ 2654934 w 5342334"/>
              <a:gd name="connsiteY36-154" fmla="*/ 1630299 h 5785910"/>
              <a:gd name="connsiteX37-155" fmla="*/ 3108192 w 5342334"/>
              <a:gd name="connsiteY37-156" fmla="*/ 686009 h 5785910"/>
              <a:gd name="connsiteX38-157" fmla="*/ 3334821 w 5342334"/>
              <a:gd name="connsiteY38-158" fmla="*/ 6121 h 5785910"/>
              <a:gd name="connsiteX39-159" fmla="*/ 3380735 w 5342334"/>
              <a:gd name="connsiteY39-160" fmla="*/ 118 h 5785910"/>
              <a:gd name="connsiteX0-161" fmla="*/ 1438934 w 5342334"/>
              <a:gd name="connsiteY0-162" fmla="*/ 2944008 h 5785910"/>
              <a:gd name="connsiteX1-163" fmla="*/ 1441770 w 5342334"/>
              <a:gd name="connsiteY1-164" fmla="*/ 2943473 h 5785910"/>
              <a:gd name="connsiteX2-165" fmla="*/ 1438934 w 5342334"/>
              <a:gd name="connsiteY2-166" fmla="*/ 2944008 h 5785910"/>
              <a:gd name="connsiteX3-167" fmla="*/ 1354605 w 5342334"/>
              <a:gd name="connsiteY3-168" fmla="*/ 2912708 h 5785910"/>
              <a:gd name="connsiteX4-169" fmla="*/ 1428080 w 5342334"/>
              <a:gd name="connsiteY4-170" fmla="*/ 2945087 h 5785910"/>
              <a:gd name="connsiteX5-171" fmla="*/ 1431050 w 5342334"/>
              <a:gd name="connsiteY5-172" fmla="*/ 3320849 h 5785910"/>
              <a:gd name="connsiteX6-173" fmla="*/ 2146318 w 5342334"/>
              <a:gd name="connsiteY6-174" fmla="*/ 5548257 h 5785910"/>
              <a:gd name="connsiteX7-175" fmla="*/ 2115204 w 5342334"/>
              <a:gd name="connsiteY7-176" fmla="*/ 5553206 h 5785910"/>
              <a:gd name="connsiteX8-177" fmla="*/ 1246460 w 5342334"/>
              <a:gd name="connsiteY8-178" fmla="*/ 5785910 h 5785910"/>
              <a:gd name="connsiteX9-179" fmla="*/ 0 w 5342334"/>
              <a:gd name="connsiteY9-180" fmla="*/ 3148605 h 5785910"/>
              <a:gd name="connsiteX10-181" fmla="*/ 1262428 w 5342334"/>
              <a:gd name="connsiteY10-182" fmla="*/ 2938106 h 5785910"/>
              <a:gd name="connsiteX11-183" fmla="*/ 1354605 w 5342334"/>
              <a:gd name="connsiteY11-184" fmla="*/ 2912708 h 5785910"/>
              <a:gd name="connsiteX12-185" fmla="*/ 3380735 w 5342334"/>
              <a:gd name="connsiteY12-186" fmla="*/ 118 h 5785910"/>
              <a:gd name="connsiteX13-187" fmla="*/ 3863622 w 5342334"/>
              <a:gd name="connsiteY13-188" fmla="*/ 912639 h 5785910"/>
              <a:gd name="connsiteX14-189" fmla="*/ 3674765 w 5342334"/>
              <a:gd name="connsiteY14-190" fmla="*/ 2045786 h 5785910"/>
              <a:gd name="connsiteX15-191" fmla="*/ 4585837 w 5342334"/>
              <a:gd name="connsiteY15-192" fmla="*/ 2046833 h 5785910"/>
              <a:gd name="connsiteX16-193" fmla="*/ 4775401 w 5342334"/>
              <a:gd name="connsiteY16-194" fmla="*/ 2003486 h 5785910"/>
              <a:gd name="connsiteX17-195" fmla="*/ 5203724 w 5342334"/>
              <a:gd name="connsiteY17-196" fmla="*/ 2381935 h 5785910"/>
              <a:gd name="connsiteX18-197" fmla="*/ 4980124 w 5342334"/>
              <a:gd name="connsiteY18-198" fmla="*/ 2705696 h 5785910"/>
              <a:gd name="connsiteX19-199" fmla="*/ 5342334 w 5342334"/>
              <a:gd name="connsiteY19-200" fmla="*/ 3258997 h 5785910"/>
              <a:gd name="connsiteX20-201" fmla="*/ 5107100 w 5342334"/>
              <a:gd name="connsiteY20-202" fmla="*/ 3754493 h 5785910"/>
              <a:gd name="connsiteX21-203" fmla="*/ 5342334 w 5342334"/>
              <a:gd name="connsiteY21-204" fmla="*/ 4140580 h 5785910"/>
              <a:gd name="connsiteX22-205" fmla="*/ 4844706 w 5342334"/>
              <a:gd name="connsiteY22-206" fmla="*/ 4606676 h 5785910"/>
              <a:gd name="connsiteX23-207" fmla="*/ 4790537 w 5342334"/>
              <a:gd name="connsiteY23-208" fmla="*/ 4596433 h 5785910"/>
              <a:gd name="connsiteX24-209" fmla="*/ 4802287 w 5342334"/>
              <a:gd name="connsiteY24-210" fmla="*/ 4606672 h 5785910"/>
              <a:gd name="connsiteX25-211" fmla="*/ 5191248 w 5342334"/>
              <a:gd name="connsiteY25-212" fmla="*/ 4997228 h 5785910"/>
              <a:gd name="connsiteX26-213" fmla="*/ 4866278 w 5342334"/>
              <a:gd name="connsiteY26-214" fmla="*/ 5435572 h 5785910"/>
              <a:gd name="connsiteX27-215" fmla="*/ 4581456 w 5342334"/>
              <a:gd name="connsiteY27-216" fmla="*/ 5443059 h 5785910"/>
              <a:gd name="connsiteX28-217" fmla="*/ 4593578 w 5342334"/>
              <a:gd name="connsiteY28-218" fmla="*/ 5444848 h 5785910"/>
              <a:gd name="connsiteX29-219" fmla="*/ 4581281 w 5342334"/>
              <a:gd name="connsiteY29-220" fmla="*/ 5445228 h 5785910"/>
              <a:gd name="connsiteX30-221" fmla="*/ 2168410 w 5342334"/>
              <a:gd name="connsiteY30-222" fmla="*/ 5525146 h 5785910"/>
              <a:gd name="connsiteX31-223" fmla="*/ 1445968 w 5342334"/>
              <a:gd name="connsiteY31-224" fmla="*/ 3310386 h 5785910"/>
              <a:gd name="connsiteX32-225" fmla="*/ 1441770 w 5342334"/>
              <a:gd name="connsiteY32-226" fmla="*/ 2943473 h 5785910"/>
              <a:gd name="connsiteX33-227" fmla="*/ 1514723 w 5342334"/>
              <a:gd name="connsiteY33-228" fmla="*/ 2929703 h 5785910"/>
              <a:gd name="connsiteX34-229" fmla="*/ 1975047 w 5342334"/>
              <a:gd name="connsiteY34-230" fmla="*/ 2725675 h 5785910"/>
              <a:gd name="connsiteX35-231" fmla="*/ 2654934 w 5342334"/>
              <a:gd name="connsiteY35-232" fmla="*/ 1630299 h 5785910"/>
              <a:gd name="connsiteX36-233" fmla="*/ 3108192 w 5342334"/>
              <a:gd name="connsiteY36-234" fmla="*/ 686009 h 5785910"/>
              <a:gd name="connsiteX37-235" fmla="*/ 3334821 w 5342334"/>
              <a:gd name="connsiteY37-236" fmla="*/ 6121 h 5785910"/>
              <a:gd name="connsiteX38-237" fmla="*/ 3380735 w 5342334"/>
              <a:gd name="connsiteY38-238" fmla="*/ 118 h 5785910"/>
              <a:gd name="connsiteX0-239" fmla="*/ 1438934 w 5342334"/>
              <a:gd name="connsiteY0-240" fmla="*/ 2944008 h 5785910"/>
              <a:gd name="connsiteX1-241" fmla="*/ 1441770 w 5342334"/>
              <a:gd name="connsiteY1-242" fmla="*/ 2943473 h 5785910"/>
              <a:gd name="connsiteX2-243" fmla="*/ 1438934 w 5342334"/>
              <a:gd name="connsiteY2-244" fmla="*/ 2944008 h 5785910"/>
              <a:gd name="connsiteX3-245" fmla="*/ 1354605 w 5342334"/>
              <a:gd name="connsiteY3-246" fmla="*/ 2912708 h 5785910"/>
              <a:gd name="connsiteX4-247" fmla="*/ 1428080 w 5342334"/>
              <a:gd name="connsiteY4-248" fmla="*/ 2945087 h 5785910"/>
              <a:gd name="connsiteX5-249" fmla="*/ 1431050 w 5342334"/>
              <a:gd name="connsiteY5-250" fmla="*/ 3320849 h 5785910"/>
              <a:gd name="connsiteX6-251" fmla="*/ 2146318 w 5342334"/>
              <a:gd name="connsiteY6-252" fmla="*/ 5548257 h 5785910"/>
              <a:gd name="connsiteX7-253" fmla="*/ 2115204 w 5342334"/>
              <a:gd name="connsiteY7-254" fmla="*/ 5553206 h 5785910"/>
              <a:gd name="connsiteX8-255" fmla="*/ 1246460 w 5342334"/>
              <a:gd name="connsiteY8-256" fmla="*/ 5785910 h 5785910"/>
              <a:gd name="connsiteX9-257" fmla="*/ 0 w 5342334"/>
              <a:gd name="connsiteY9-258" fmla="*/ 3148605 h 5785910"/>
              <a:gd name="connsiteX10-259" fmla="*/ 1262428 w 5342334"/>
              <a:gd name="connsiteY10-260" fmla="*/ 2938106 h 5785910"/>
              <a:gd name="connsiteX11-261" fmla="*/ 1354605 w 5342334"/>
              <a:gd name="connsiteY11-262" fmla="*/ 2912708 h 5785910"/>
              <a:gd name="connsiteX12-263" fmla="*/ 3380735 w 5342334"/>
              <a:gd name="connsiteY12-264" fmla="*/ 118 h 5785910"/>
              <a:gd name="connsiteX13-265" fmla="*/ 3863622 w 5342334"/>
              <a:gd name="connsiteY13-266" fmla="*/ 912639 h 5785910"/>
              <a:gd name="connsiteX14-267" fmla="*/ 3674765 w 5342334"/>
              <a:gd name="connsiteY14-268" fmla="*/ 2045786 h 5785910"/>
              <a:gd name="connsiteX15-269" fmla="*/ 4585837 w 5342334"/>
              <a:gd name="connsiteY15-270" fmla="*/ 2046833 h 5785910"/>
              <a:gd name="connsiteX16-271" fmla="*/ 4775401 w 5342334"/>
              <a:gd name="connsiteY16-272" fmla="*/ 2003486 h 5785910"/>
              <a:gd name="connsiteX17-273" fmla="*/ 5203724 w 5342334"/>
              <a:gd name="connsiteY17-274" fmla="*/ 2381935 h 5785910"/>
              <a:gd name="connsiteX18-275" fmla="*/ 4980124 w 5342334"/>
              <a:gd name="connsiteY18-276" fmla="*/ 2705696 h 5785910"/>
              <a:gd name="connsiteX19-277" fmla="*/ 5342334 w 5342334"/>
              <a:gd name="connsiteY19-278" fmla="*/ 3258997 h 5785910"/>
              <a:gd name="connsiteX20-279" fmla="*/ 5107100 w 5342334"/>
              <a:gd name="connsiteY20-280" fmla="*/ 3754493 h 5785910"/>
              <a:gd name="connsiteX21-281" fmla="*/ 5342334 w 5342334"/>
              <a:gd name="connsiteY21-282" fmla="*/ 4140580 h 5785910"/>
              <a:gd name="connsiteX22-283" fmla="*/ 4844706 w 5342334"/>
              <a:gd name="connsiteY22-284" fmla="*/ 4606676 h 5785910"/>
              <a:gd name="connsiteX23-285" fmla="*/ 4790537 w 5342334"/>
              <a:gd name="connsiteY23-286" fmla="*/ 4596433 h 5785910"/>
              <a:gd name="connsiteX24-287" fmla="*/ 4802287 w 5342334"/>
              <a:gd name="connsiteY24-288" fmla="*/ 4606672 h 5785910"/>
              <a:gd name="connsiteX25-289" fmla="*/ 5191248 w 5342334"/>
              <a:gd name="connsiteY25-290" fmla="*/ 4997228 h 5785910"/>
              <a:gd name="connsiteX26-291" fmla="*/ 4866278 w 5342334"/>
              <a:gd name="connsiteY26-292" fmla="*/ 5435572 h 5785910"/>
              <a:gd name="connsiteX27-293" fmla="*/ 4581456 w 5342334"/>
              <a:gd name="connsiteY27-294" fmla="*/ 5443059 h 5785910"/>
              <a:gd name="connsiteX28-295" fmla="*/ 4593578 w 5342334"/>
              <a:gd name="connsiteY28-296" fmla="*/ 5444848 h 5785910"/>
              <a:gd name="connsiteX29-297" fmla="*/ 4581281 w 5342334"/>
              <a:gd name="connsiteY29-298" fmla="*/ 5445228 h 5785910"/>
              <a:gd name="connsiteX30-299" fmla="*/ 2168410 w 5342334"/>
              <a:gd name="connsiteY30-300" fmla="*/ 5525146 h 5785910"/>
              <a:gd name="connsiteX31-301" fmla="*/ 1445968 w 5342334"/>
              <a:gd name="connsiteY31-302" fmla="*/ 3310386 h 5785910"/>
              <a:gd name="connsiteX32-303" fmla="*/ 1441770 w 5342334"/>
              <a:gd name="connsiteY32-304" fmla="*/ 2943473 h 5785910"/>
              <a:gd name="connsiteX33-305" fmla="*/ 1514723 w 5342334"/>
              <a:gd name="connsiteY33-306" fmla="*/ 2929703 h 5785910"/>
              <a:gd name="connsiteX34-307" fmla="*/ 1975047 w 5342334"/>
              <a:gd name="connsiteY34-308" fmla="*/ 2725675 h 5785910"/>
              <a:gd name="connsiteX35-309" fmla="*/ 2654934 w 5342334"/>
              <a:gd name="connsiteY35-310" fmla="*/ 1630299 h 5785910"/>
              <a:gd name="connsiteX36-311" fmla="*/ 3108192 w 5342334"/>
              <a:gd name="connsiteY36-312" fmla="*/ 686009 h 5785910"/>
              <a:gd name="connsiteX37-313" fmla="*/ 3334821 w 5342334"/>
              <a:gd name="connsiteY37-314" fmla="*/ 6121 h 5785910"/>
              <a:gd name="connsiteX38-315" fmla="*/ 3380735 w 5342334"/>
              <a:gd name="connsiteY38-316" fmla="*/ 118 h 5785910"/>
              <a:gd name="connsiteX0-317" fmla="*/ 1438934 w 5342334"/>
              <a:gd name="connsiteY0-318" fmla="*/ 2944008 h 5785910"/>
              <a:gd name="connsiteX1-319" fmla="*/ 1441770 w 5342334"/>
              <a:gd name="connsiteY1-320" fmla="*/ 2943473 h 5785910"/>
              <a:gd name="connsiteX2-321" fmla="*/ 1438934 w 5342334"/>
              <a:gd name="connsiteY2-322" fmla="*/ 2944008 h 5785910"/>
              <a:gd name="connsiteX3-323" fmla="*/ 1354605 w 5342334"/>
              <a:gd name="connsiteY3-324" fmla="*/ 2912708 h 5785910"/>
              <a:gd name="connsiteX4-325" fmla="*/ 1428080 w 5342334"/>
              <a:gd name="connsiteY4-326" fmla="*/ 2945087 h 5785910"/>
              <a:gd name="connsiteX5-327" fmla="*/ 1431050 w 5342334"/>
              <a:gd name="connsiteY5-328" fmla="*/ 3320849 h 5785910"/>
              <a:gd name="connsiteX6-329" fmla="*/ 2146318 w 5342334"/>
              <a:gd name="connsiteY6-330" fmla="*/ 5548257 h 5785910"/>
              <a:gd name="connsiteX7-331" fmla="*/ 2115204 w 5342334"/>
              <a:gd name="connsiteY7-332" fmla="*/ 5553206 h 5785910"/>
              <a:gd name="connsiteX8-333" fmla="*/ 1246460 w 5342334"/>
              <a:gd name="connsiteY8-334" fmla="*/ 5785910 h 5785910"/>
              <a:gd name="connsiteX9-335" fmla="*/ 0 w 5342334"/>
              <a:gd name="connsiteY9-336" fmla="*/ 3148605 h 5785910"/>
              <a:gd name="connsiteX10-337" fmla="*/ 1262428 w 5342334"/>
              <a:gd name="connsiteY10-338" fmla="*/ 2938106 h 5785910"/>
              <a:gd name="connsiteX11-339" fmla="*/ 1354605 w 5342334"/>
              <a:gd name="connsiteY11-340" fmla="*/ 2912708 h 5785910"/>
              <a:gd name="connsiteX12-341" fmla="*/ 3380735 w 5342334"/>
              <a:gd name="connsiteY12-342" fmla="*/ 118 h 5785910"/>
              <a:gd name="connsiteX13-343" fmla="*/ 3863622 w 5342334"/>
              <a:gd name="connsiteY13-344" fmla="*/ 912639 h 5785910"/>
              <a:gd name="connsiteX14-345" fmla="*/ 3674765 w 5342334"/>
              <a:gd name="connsiteY14-346" fmla="*/ 2045786 h 5785910"/>
              <a:gd name="connsiteX15-347" fmla="*/ 4585837 w 5342334"/>
              <a:gd name="connsiteY15-348" fmla="*/ 2046833 h 5785910"/>
              <a:gd name="connsiteX16-349" fmla="*/ 4775401 w 5342334"/>
              <a:gd name="connsiteY16-350" fmla="*/ 2003486 h 5785910"/>
              <a:gd name="connsiteX17-351" fmla="*/ 5203724 w 5342334"/>
              <a:gd name="connsiteY17-352" fmla="*/ 2381935 h 5785910"/>
              <a:gd name="connsiteX18-353" fmla="*/ 4980124 w 5342334"/>
              <a:gd name="connsiteY18-354" fmla="*/ 2705696 h 5785910"/>
              <a:gd name="connsiteX19-355" fmla="*/ 5342334 w 5342334"/>
              <a:gd name="connsiteY19-356" fmla="*/ 3258997 h 5785910"/>
              <a:gd name="connsiteX20-357" fmla="*/ 5107100 w 5342334"/>
              <a:gd name="connsiteY20-358" fmla="*/ 3754493 h 5785910"/>
              <a:gd name="connsiteX21-359" fmla="*/ 5342334 w 5342334"/>
              <a:gd name="connsiteY21-360" fmla="*/ 4140580 h 5785910"/>
              <a:gd name="connsiteX22-361" fmla="*/ 4844706 w 5342334"/>
              <a:gd name="connsiteY22-362" fmla="*/ 4606676 h 5785910"/>
              <a:gd name="connsiteX23-363" fmla="*/ 4790537 w 5342334"/>
              <a:gd name="connsiteY23-364" fmla="*/ 4596433 h 5785910"/>
              <a:gd name="connsiteX24-365" fmla="*/ 4802287 w 5342334"/>
              <a:gd name="connsiteY24-366" fmla="*/ 4606672 h 5785910"/>
              <a:gd name="connsiteX25-367" fmla="*/ 5191248 w 5342334"/>
              <a:gd name="connsiteY25-368" fmla="*/ 4997228 h 5785910"/>
              <a:gd name="connsiteX26-369" fmla="*/ 4866278 w 5342334"/>
              <a:gd name="connsiteY26-370" fmla="*/ 5435572 h 5785910"/>
              <a:gd name="connsiteX27-371" fmla="*/ 4581456 w 5342334"/>
              <a:gd name="connsiteY27-372" fmla="*/ 5443059 h 5785910"/>
              <a:gd name="connsiteX28-373" fmla="*/ 4593578 w 5342334"/>
              <a:gd name="connsiteY28-374" fmla="*/ 5444848 h 5785910"/>
              <a:gd name="connsiteX29-375" fmla="*/ 4581281 w 5342334"/>
              <a:gd name="connsiteY29-376" fmla="*/ 5445228 h 5785910"/>
              <a:gd name="connsiteX30-377" fmla="*/ 2168410 w 5342334"/>
              <a:gd name="connsiteY30-378" fmla="*/ 5525146 h 5785910"/>
              <a:gd name="connsiteX31-379" fmla="*/ 1445968 w 5342334"/>
              <a:gd name="connsiteY31-380" fmla="*/ 3310386 h 5785910"/>
              <a:gd name="connsiteX32-381" fmla="*/ 1441770 w 5342334"/>
              <a:gd name="connsiteY32-382" fmla="*/ 2943473 h 5785910"/>
              <a:gd name="connsiteX33-383" fmla="*/ 1514723 w 5342334"/>
              <a:gd name="connsiteY33-384" fmla="*/ 2929703 h 5785910"/>
              <a:gd name="connsiteX34-385" fmla="*/ 1975047 w 5342334"/>
              <a:gd name="connsiteY34-386" fmla="*/ 2725675 h 5785910"/>
              <a:gd name="connsiteX35-387" fmla="*/ 2654934 w 5342334"/>
              <a:gd name="connsiteY35-388" fmla="*/ 1630299 h 5785910"/>
              <a:gd name="connsiteX36-389" fmla="*/ 3108192 w 5342334"/>
              <a:gd name="connsiteY36-390" fmla="*/ 686009 h 5785910"/>
              <a:gd name="connsiteX37-391" fmla="*/ 3334821 w 5342334"/>
              <a:gd name="connsiteY37-392" fmla="*/ 6121 h 5785910"/>
              <a:gd name="connsiteX38-393" fmla="*/ 3380735 w 5342334"/>
              <a:gd name="connsiteY38-394" fmla="*/ 118 h 5785910"/>
              <a:gd name="connsiteX0-395" fmla="*/ 1438934 w 5342334"/>
              <a:gd name="connsiteY0-396" fmla="*/ 2944008 h 5785910"/>
              <a:gd name="connsiteX1-397" fmla="*/ 1441770 w 5342334"/>
              <a:gd name="connsiteY1-398" fmla="*/ 2943473 h 5785910"/>
              <a:gd name="connsiteX2-399" fmla="*/ 1438934 w 5342334"/>
              <a:gd name="connsiteY2-400" fmla="*/ 2944008 h 5785910"/>
              <a:gd name="connsiteX3-401" fmla="*/ 1354605 w 5342334"/>
              <a:gd name="connsiteY3-402" fmla="*/ 2912708 h 5785910"/>
              <a:gd name="connsiteX4-403" fmla="*/ 1428080 w 5342334"/>
              <a:gd name="connsiteY4-404" fmla="*/ 2945087 h 5785910"/>
              <a:gd name="connsiteX5-405" fmla="*/ 1431050 w 5342334"/>
              <a:gd name="connsiteY5-406" fmla="*/ 3320849 h 5785910"/>
              <a:gd name="connsiteX6-407" fmla="*/ 2146318 w 5342334"/>
              <a:gd name="connsiteY6-408" fmla="*/ 5548257 h 5785910"/>
              <a:gd name="connsiteX7-409" fmla="*/ 2115204 w 5342334"/>
              <a:gd name="connsiteY7-410" fmla="*/ 5553206 h 5785910"/>
              <a:gd name="connsiteX8-411" fmla="*/ 1246460 w 5342334"/>
              <a:gd name="connsiteY8-412" fmla="*/ 5785910 h 5785910"/>
              <a:gd name="connsiteX9-413" fmla="*/ 0 w 5342334"/>
              <a:gd name="connsiteY9-414" fmla="*/ 3148605 h 5785910"/>
              <a:gd name="connsiteX10-415" fmla="*/ 1262428 w 5342334"/>
              <a:gd name="connsiteY10-416" fmla="*/ 2938106 h 5785910"/>
              <a:gd name="connsiteX11-417" fmla="*/ 1354605 w 5342334"/>
              <a:gd name="connsiteY11-418" fmla="*/ 2912708 h 5785910"/>
              <a:gd name="connsiteX12-419" fmla="*/ 3380735 w 5342334"/>
              <a:gd name="connsiteY12-420" fmla="*/ 118 h 5785910"/>
              <a:gd name="connsiteX13-421" fmla="*/ 3863622 w 5342334"/>
              <a:gd name="connsiteY13-422" fmla="*/ 912639 h 5785910"/>
              <a:gd name="connsiteX14-423" fmla="*/ 3674765 w 5342334"/>
              <a:gd name="connsiteY14-424" fmla="*/ 2045786 h 5785910"/>
              <a:gd name="connsiteX15-425" fmla="*/ 4585837 w 5342334"/>
              <a:gd name="connsiteY15-426" fmla="*/ 2046833 h 5785910"/>
              <a:gd name="connsiteX16-427" fmla="*/ 4775401 w 5342334"/>
              <a:gd name="connsiteY16-428" fmla="*/ 2003486 h 5785910"/>
              <a:gd name="connsiteX17-429" fmla="*/ 5203724 w 5342334"/>
              <a:gd name="connsiteY17-430" fmla="*/ 2381935 h 5785910"/>
              <a:gd name="connsiteX18-431" fmla="*/ 4980124 w 5342334"/>
              <a:gd name="connsiteY18-432" fmla="*/ 2705696 h 5785910"/>
              <a:gd name="connsiteX19-433" fmla="*/ 5342334 w 5342334"/>
              <a:gd name="connsiteY19-434" fmla="*/ 3258997 h 5785910"/>
              <a:gd name="connsiteX20-435" fmla="*/ 5107100 w 5342334"/>
              <a:gd name="connsiteY20-436" fmla="*/ 3754493 h 5785910"/>
              <a:gd name="connsiteX21-437" fmla="*/ 5342334 w 5342334"/>
              <a:gd name="connsiteY21-438" fmla="*/ 4140580 h 5785910"/>
              <a:gd name="connsiteX22-439" fmla="*/ 4844706 w 5342334"/>
              <a:gd name="connsiteY22-440" fmla="*/ 4606676 h 5785910"/>
              <a:gd name="connsiteX23-441" fmla="*/ 4790537 w 5342334"/>
              <a:gd name="connsiteY23-442" fmla="*/ 4596433 h 5785910"/>
              <a:gd name="connsiteX24-443" fmla="*/ 4802287 w 5342334"/>
              <a:gd name="connsiteY24-444" fmla="*/ 4606672 h 5785910"/>
              <a:gd name="connsiteX25-445" fmla="*/ 5191248 w 5342334"/>
              <a:gd name="connsiteY25-446" fmla="*/ 4997228 h 5785910"/>
              <a:gd name="connsiteX26-447" fmla="*/ 4866278 w 5342334"/>
              <a:gd name="connsiteY26-448" fmla="*/ 5435572 h 5785910"/>
              <a:gd name="connsiteX27-449" fmla="*/ 4581456 w 5342334"/>
              <a:gd name="connsiteY27-450" fmla="*/ 5443059 h 5785910"/>
              <a:gd name="connsiteX28-451" fmla="*/ 4593578 w 5342334"/>
              <a:gd name="connsiteY28-452" fmla="*/ 5444848 h 5785910"/>
              <a:gd name="connsiteX29-453" fmla="*/ 4581281 w 5342334"/>
              <a:gd name="connsiteY29-454" fmla="*/ 5445228 h 5785910"/>
              <a:gd name="connsiteX30-455" fmla="*/ 2168410 w 5342334"/>
              <a:gd name="connsiteY30-456" fmla="*/ 5525146 h 5785910"/>
              <a:gd name="connsiteX31-457" fmla="*/ 1445968 w 5342334"/>
              <a:gd name="connsiteY31-458" fmla="*/ 3310386 h 5785910"/>
              <a:gd name="connsiteX32-459" fmla="*/ 1441770 w 5342334"/>
              <a:gd name="connsiteY32-460" fmla="*/ 2943473 h 5785910"/>
              <a:gd name="connsiteX33-461" fmla="*/ 1514723 w 5342334"/>
              <a:gd name="connsiteY33-462" fmla="*/ 2929703 h 5785910"/>
              <a:gd name="connsiteX34-463" fmla="*/ 1975047 w 5342334"/>
              <a:gd name="connsiteY34-464" fmla="*/ 2725675 h 5785910"/>
              <a:gd name="connsiteX35-465" fmla="*/ 2654934 w 5342334"/>
              <a:gd name="connsiteY35-466" fmla="*/ 1630299 h 5785910"/>
              <a:gd name="connsiteX36-467" fmla="*/ 3108192 w 5342334"/>
              <a:gd name="connsiteY36-468" fmla="*/ 686009 h 5785910"/>
              <a:gd name="connsiteX37-469" fmla="*/ 3334821 w 5342334"/>
              <a:gd name="connsiteY37-470" fmla="*/ 6121 h 5785910"/>
              <a:gd name="connsiteX38-471" fmla="*/ 3380735 w 5342334"/>
              <a:gd name="connsiteY38-472" fmla="*/ 118 h 5785910"/>
              <a:gd name="connsiteX0-473" fmla="*/ 1438934 w 5342334"/>
              <a:gd name="connsiteY0-474" fmla="*/ 2944008 h 5785910"/>
              <a:gd name="connsiteX1-475" fmla="*/ 1441770 w 5342334"/>
              <a:gd name="connsiteY1-476" fmla="*/ 2943473 h 5785910"/>
              <a:gd name="connsiteX2-477" fmla="*/ 1438934 w 5342334"/>
              <a:gd name="connsiteY2-478" fmla="*/ 2944008 h 5785910"/>
              <a:gd name="connsiteX3-479" fmla="*/ 1354605 w 5342334"/>
              <a:gd name="connsiteY3-480" fmla="*/ 2912708 h 5785910"/>
              <a:gd name="connsiteX4-481" fmla="*/ 1428080 w 5342334"/>
              <a:gd name="connsiteY4-482" fmla="*/ 2945087 h 5785910"/>
              <a:gd name="connsiteX5-483" fmla="*/ 1431050 w 5342334"/>
              <a:gd name="connsiteY5-484" fmla="*/ 3320849 h 5785910"/>
              <a:gd name="connsiteX6-485" fmla="*/ 2146318 w 5342334"/>
              <a:gd name="connsiteY6-486" fmla="*/ 5548257 h 5785910"/>
              <a:gd name="connsiteX7-487" fmla="*/ 2115204 w 5342334"/>
              <a:gd name="connsiteY7-488" fmla="*/ 5553206 h 5785910"/>
              <a:gd name="connsiteX8-489" fmla="*/ 1246460 w 5342334"/>
              <a:gd name="connsiteY8-490" fmla="*/ 5785910 h 5785910"/>
              <a:gd name="connsiteX9-491" fmla="*/ 0 w 5342334"/>
              <a:gd name="connsiteY9-492" fmla="*/ 3148605 h 5785910"/>
              <a:gd name="connsiteX10-493" fmla="*/ 1262428 w 5342334"/>
              <a:gd name="connsiteY10-494" fmla="*/ 2938106 h 5785910"/>
              <a:gd name="connsiteX11-495" fmla="*/ 1354605 w 5342334"/>
              <a:gd name="connsiteY11-496" fmla="*/ 2912708 h 5785910"/>
              <a:gd name="connsiteX12-497" fmla="*/ 3380735 w 5342334"/>
              <a:gd name="connsiteY12-498" fmla="*/ 118 h 5785910"/>
              <a:gd name="connsiteX13-499" fmla="*/ 3863622 w 5342334"/>
              <a:gd name="connsiteY13-500" fmla="*/ 912639 h 5785910"/>
              <a:gd name="connsiteX14-501" fmla="*/ 3674765 w 5342334"/>
              <a:gd name="connsiteY14-502" fmla="*/ 2045786 h 5785910"/>
              <a:gd name="connsiteX15-503" fmla="*/ 4585837 w 5342334"/>
              <a:gd name="connsiteY15-504" fmla="*/ 2046833 h 5785910"/>
              <a:gd name="connsiteX16-505" fmla="*/ 4775401 w 5342334"/>
              <a:gd name="connsiteY16-506" fmla="*/ 2003486 h 5785910"/>
              <a:gd name="connsiteX17-507" fmla="*/ 5203724 w 5342334"/>
              <a:gd name="connsiteY17-508" fmla="*/ 2381935 h 5785910"/>
              <a:gd name="connsiteX18-509" fmla="*/ 4980124 w 5342334"/>
              <a:gd name="connsiteY18-510" fmla="*/ 2705696 h 5785910"/>
              <a:gd name="connsiteX19-511" fmla="*/ 5342334 w 5342334"/>
              <a:gd name="connsiteY19-512" fmla="*/ 3258997 h 5785910"/>
              <a:gd name="connsiteX20-513" fmla="*/ 5107100 w 5342334"/>
              <a:gd name="connsiteY20-514" fmla="*/ 3754493 h 5785910"/>
              <a:gd name="connsiteX21-515" fmla="*/ 5342334 w 5342334"/>
              <a:gd name="connsiteY21-516" fmla="*/ 4140580 h 5785910"/>
              <a:gd name="connsiteX22-517" fmla="*/ 4844706 w 5342334"/>
              <a:gd name="connsiteY22-518" fmla="*/ 4606676 h 5785910"/>
              <a:gd name="connsiteX23-519" fmla="*/ 4790537 w 5342334"/>
              <a:gd name="connsiteY23-520" fmla="*/ 4596433 h 5785910"/>
              <a:gd name="connsiteX24-521" fmla="*/ 4802287 w 5342334"/>
              <a:gd name="connsiteY24-522" fmla="*/ 4606672 h 5785910"/>
              <a:gd name="connsiteX25-523" fmla="*/ 5191248 w 5342334"/>
              <a:gd name="connsiteY25-524" fmla="*/ 4997228 h 5785910"/>
              <a:gd name="connsiteX26-525" fmla="*/ 4866278 w 5342334"/>
              <a:gd name="connsiteY26-526" fmla="*/ 5435572 h 5785910"/>
              <a:gd name="connsiteX27-527" fmla="*/ 4581456 w 5342334"/>
              <a:gd name="connsiteY27-528" fmla="*/ 5443059 h 5785910"/>
              <a:gd name="connsiteX28-529" fmla="*/ 4593578 w 5342334"/>
              <a:gd name="connsiteY28-530" fmla="*/ 5444848 h 5785910"/>
              <a:gd name="connsiteX29-531" fmla="*/ 4581281 w 5342334"/>
              <a:gd name="connsiteY29-532" fmla="*/ 5445228 h 5785910"/>
              <a:gd name="connsiteX30-533" fmla="*/ 2168410 w 5342334"/>
              <a:gd name="connsiteY30-534" fmla="*/ 5525146 h 5785910"/>
              <a:gd name="connsiteX31-535" fmla="*/ 1445968 w 5342334"/>
              <a:gd name="connsiteY31-536" fmla="*/ 3310386 h 5785910"/>
              <a:gd name="connsiteX32-537" fmla="*/ 1441770 w 5342334"/>
              <a:gd name="connsiteY32-538" fmla="*/ 2943473 h 5785910"/>
              <a:gd name="connsiteX33-539" fmla="*/ 1514723 w 5342334"/>
              <a:gd name="connsiteY33-540" fmla="*/ 2929703 h 5785910"/>
              <a:gd name="connsiteX34-541" fmla="*/ 1975047 w 5342334"/>
              <a:gd name="connsiteY34-542" fmla="*/ 2725675 h 5785910"/>
              <a:gd name="connsiteX35-543" fmla="*/ 2654934 w 5342334"/>
              <a:gd name="connsiteY35-544" fmla="*/ 1630299 h 5785910"/>
              <a:gd name="connsiteX36-545" fmla="*/ 3108192 w 5342334"/>
              <a:gd name="connsiteY36-546" fmla="*/ 686009 h 5785910"/>
              <a:gd name="connsiteX37-547" fmla="*/ 3334821 w 5342334"/>
              <a:gd name="connsiteY37-548" fmla="*/ 6121 h 5785910"/>
              <a:gd name="connsiteX38-549" fmla="*/ 3380735 w 5342334"/>
              <a:gd name="connsiteY38-550" fmla="*/ 118 h 5785910"/>
              <a:gd name="connsiteX0-551" fmla="*/ 1438934 w 5342334"/>
              <a:gd name="connsiteY0-552" fmla="*/ 2944008 h 5785910"/>
              <a:gd name="connsiteX1-553" fmla="*/ 1441770 w 5342334"/>
              <a:gd name="connsiteY1-554" fmla="*/ 2943473 h 5785910"/>
              <a:gd name="connsiteX2-555" fmla="*/ 1438934 w 5342334"/>
              <a:gd name="connsiteY2-556" fmla="*/ 2944008 h 5785910"/>
              <a:gd name="connsiteX3-557" fmla="*/ 1354605 w 5342334"/>
              <a:gd name="connsiteY3-558" fmla="*/ 2912708 h 5785910"/>
              <a:gd name="connsiteX4-559" fmla="*/ 1428080 w 5342334"/>
              <a:gd name="connsiteY4-560" fmla="*/ 2945087 h 5785910"/>
              <a:gd name="connsiteX5-561" fmla="*/ 1423906 w 5342334"/>
              <a:gd name="connsiteY5-562" fmla="*/ 3323230 h 5785910"/>
              <a:gd name="connsiteX6-563" fmla="*/ 2146318 w 5342334"/>
              <a:gd name="connsiteY6-564" fmla="*/ 5548257 h 5785910"/>
              <a:gd name="connsiteX7-565" fmla="*/ 2115204 w 5342334"/>
              <a:gd name="connsiteY7-566" fmla="*/ 5553206 h 5785910"/>
              <a:gd name="connsiteX8-567" fmla="*/ 1246460 w 5342334"/>
              <a:gd name="connsiteY8-568" fmla="*/ 5785910 h 5785910"/>
              <a:gd name="connsiteX9-569" fmla="*/ 0 w 5342334"/>
              <a:gd name="connsiteY9-570" fmla="*/ 3148605 h 5785910"/>
              <a:gd name="connsiteX10-571" fmla="*/ 1262428 w 5342334"/>
              <a:gd name="connsiteY10-572" fmla="*/ 2938106 h 5785910"/>
              <a:gd name="connsiteX11-573" fmla="*/ 1354605 w 5342334"/>
              <a:gd name="connsiteY11-574" fmla="*/ 2912708 h 5785910"/>
              <a:gd name="connsiteX12-575" fmla="*/ 3380735 w 5342334"/>
              <a:gd name="connsiteY12-576" fmla="*/ 118 h 5785910"/>
              <a:gd name="connsiteX13-577" fmla="*/ 3863622 w 5342334"/>
              <a:gd name="connsiteY13-578" fmla="*/ 912639 h 5785910"/>
              <a:gd name="connsiteX14-579" fmla="*/ 3674765 w 5342334"/>
              <a:gd name="connsiteY14-580" fmla="*/ 2045786 h 5785910"/>
              <a:gd name="connsiteX15-581" fmla="*/ 4585837 w 5342334"/>
              <a:gd name="connsiteY15-582" fmla="*/ 2046833 h 5785910"/>
              <a:gd name="connsiteX16-583" fmla="*/ 4775401 w 5342334"/>
              <a:gd name="connsiteY16-584" fmla="*/ 2003486 h 5785910"/>
              <a:gd name="connsiteX17-585" fmla="*/ 5203724 w 5342334"/>
              <a:gd name="connsiteY17-586" fmla="*/ 2381935 h 5785910"/>
              <a:gd name="connsiteX18-587" fmla="*/ 4980124 w 5342334"/>
              <a:gd name="connsiteY18-588" fmla="*/ 2705696 h 5785910"/>
              <a:gd name="connsiteX19-589" fmla="*/ 5342334 w 5342334"/>
              <a:gd name="connsiteY19-590" fmla="*/ 3258997 h 5785910"/>
              <a:gd name="connsiteX20-591" fmla="*/ 5107100 w 5342334"/>
              <a:gd name="connsiteY20-592" fmla="*/ 3754493 h 5785910"/>
              <a:gd name="connsiteX21-593" fmla="*/ 5342334 w 5342334"/>
              <a:gd name="connsiteY21-594" fmla="*/ 4140580 h 5785910"/>
              <a:gd name="connsiteX22-595" fmla="*/ 4844706 w 5342334"/>
              <a:gd name="connsiteY22-596" fmla="*/ 4606676 h 5785910"/>
              <a:gd name="connsiteX23-597" fmla="*/ 4790537 w 5342334"/>
              <a:gd name="connsiteY23-598" fmla="*/ 4596433 h 5785910"/>
              <a:gd name="connsiteX24-599" fmla="*/ 4802287 w 5342334"/>
              <a:gd name="connsiteY24-600" fmla="*/ 4606672 h 5785910"/>
              <a:gd name="connsiteX25-601" fmla="*/ 5191248 w 5342334"/>
              <a:gd name="connsiteY25-602" fmla="*/ 4997228 h 5785910"/>
              <a:gd name="connsiteX26-603" fmla="*/ 4866278 w 5342334"/>
              <a:gd name="connsiteY26-604" fmla="*/ 5435572 h 5785910"/>
              <a:gd name="connsiteX27-605" fmla="*/ 4581456 w 5342334"/>
              <a:gd name="connsiteY27-606" fmla="*/ 5443059 h 5785910"/>
              <a:gd name="connsiteX28-607" fmla="*/ 4593578 w 5342334"/>
              <a:gd name="connsiteY28-608" fmla="*/ 5444848 h 5785910"/>
              <a:gd name="connsiteX29-609" fmla="*/ 4581281 w 5342334"/>
              <a:gd name="connsiteY29-610" fmla="*/ 5445228 h 5785910"/>
              <a:gd name="connsiteX30-611" fmla="*/ 2168410 w 5342334"/>
              <a:gd name="connsiteY30-612" fmla="*/ 5525146 h 5785910"/>
              <a:gd name="connsiteX31-613" fmla="*/ 1445968 w 5342334"/>
              <a:gd name="connsiteY31-614" fmla="*/ 3310386 h 5785910"/>
              <a:gd name="connsiteX32-615" fmla="*/ 1441770 w 5342334"/>
              <a:gd name="connsiteY32-616" fmla="*/ 2943473 h 5785910"/>
              <a:gd name="connsiteX33-617" fmla="*/ 1514723 w 5342334"/>
              <a:gd name="connsiteY33-618" fmla="*/ 2929703 h 5785910"/>
              <a:gd name="connsiteX34-619" fmla="*/ 1975047 w 5342334"/>
              <a:gd name="connsiteY34-620" fmla="*/ 2725675 h 5785910"/>
              <a:gd name="connsiteX35-621" fmla="*/ 2654934 w 5342334"/>
              <a:gd name="connsiteY35-622" fmla="*/ 1630299 h 5785910"/>
              <a:gd name="connsiteX36-623" fmla="*/ 3108192 w 5342334"/>
              <a:gd name="connsiteY36-624" fmla="*/ 686009 h 5785910"/>
              <a:gd name="connsiteX37-625" fmla="*/ 3334821 w 5342334"/>
              <a:gd name="connsiteY37-626" fmla="*/ 6121 h 5785910"/>
              <a:gd name="connsiteX38-627" fmla="*/ 3380735 w 5342334"/>
              <a:gd name="connsiteY38-628" fmla="*/ 118 h 5785910"/>
              <a:gd name="connsiteX0-629" fmla="*/ 1438934 w 5342334"/>
              <a:gd name="connsiteY0-630" fmla="*/ 2944008 h 5785910"/>
              <a:gd name="connsiteX1-631" fmla="*/ 1441770 w 5342334"/>
              <a:gd name="connsiteY1-632" fmla="*/ 2943473 h 5785910"/>
              <a:gd name="connsiteX2-633" fmla="*/ 1438934 w 5342334"/>
              <a:gd name="connsiteY2-634" fmla="*/ 2944008 h 5785910"/>
              <a:gd name="connsiteX3-635" fmla="*/ 1354605 w 5342334"/>
              <a:gd name="connsiteY3-636" fmla="*/ 2912708 h 5785910"/>
              <a:gd name="connsiteX4-637" fmla="*/ 1423317 w 5342334"/>
              <a:gd name="connsiteY4-638" fmla="*/ 2947468 h 5785910"/>
              <a:gd name="connsiteX5-639" fmla="*/ 1423906 w 5342334"/>
              <a:gd name="connsiteY5-640" fmla="*/ 3323230 h 5785910"/>
              <a:gd name="connsiteX6-641" fmla="*/ 2146318 w 5342334"/>
              <a:gd name="connsiteY6-642" fmla="*/ 5548257 h 5785910"/>
              <a:gd name="connsiteX7-643" fmla="*/ 2115204 w 5342334"/>
              <a:gd name="connsiteY7-644" fmla="*/ 5553206 h 5785910"/>
              <a:gd name="connsiteX8-645" fmla="*/ 1246460 w 5342334"/>
              <a:gd name="connsiteY8-646" fmla="*/ 5785910 h 5785910"/>
              <a:gd name="connsiteX9-647" fmla="*/ 0 w 5342334"/>
              <a:gd name="connsiteY9-648" fmla="*/ 3148605 h 5785910"/>
              <a:gd name="connsiteX10-649" fmla="*/ 1262428 w 5342334"/>
              <a:gd name="connsiteY10-650" fmla="*/ 2938106 h 5785910"/>
              <a:gd name="connsiteX11-651" fmla="*/ 1354605 w 5342334"/>
              <a:gd name="connsiteY11-652" fmla="*/ 2912708 h 5785910"/>
              <a:gd name="connsiteX12-653" fmla="*/ 3380735 w 5342334"/>
              <a:gd name="connsiteY12-654" fmla="*/ 118 h 5785910"/>
              <a:gd name="connsiteX13-655" fmla="*/ 3863622 w 5342334"/>
              <a:gd name="connsiteY13-656" fmla="*/ 912639 h 5785910"/>
              <a:gd name="connsiteX14-657" fmla="*/ 3674765 w 5342334"/>
              <a:gd name="connsiteY14-658" fmla="*/ 2045786 h 5785910"/>
              <a:gd name="connsiteX15-659" fmla="*/ 4585837 w 5342334"/>
              <a:gd name="connsiteY15-660" fmla="*/ 2046833 h 5785910"/>
              <a:gd name="connsiteX16-661" fmla="*/ 4775401 w 5342334"/>
              <a:gd name="connsiteY16-662" fmla="*/ 2003486 h 5785910"/>
              <a:gd name="connsiteX17-663" fmla="*/ 5203724 w 5342334"/>
              <a:gd name="connsiteY17-664" fmla="*/ 2381935 h 5785910"/>
              <a:gd name="connsiteX18-665" fmla="*/ 4980124 w 5342334"/>
              <a:gd name="connsiteY18-666" fmla="*/ 2705696 h 5785910"/>
              <a:gd name="connsiteX19-667" fmla="*/ 5342334 w 5342334"/>
              <a:gd name="connsiteY19-668" fmla="*/ 3258997 h 5785910"/>
              <a:gd name="connsiteX20-669" fmla="*/ 5107100 w 5342334"/>
              <a:gd name="connsiteY20-670" fmla="*/ 3754493 h 5785910"/>
              <a:gd name="connsiteX21-671" fmla="*/ 5342334 w 5342334"/>
              <a:gd name="connsiteY21-672" fmla="*/ 4140580 h 5785910"/>
              <a:gd name="connsiteX22-673" fmla="*/ 4844706 w 5342334"/>
              <a:gd name="connsiteY22-674" fmla="*/ 4606676 h 5785910"/>
              <a:gd name="connsiteX23-675" fmla="*/ 4790537 w 5342334"/>
              <a:gd name="connsiteY23-676" fmla="*/ 4596433 h 5785910"/>
              <a:gd name="connsiteX24-677" fmla="*/ 4802287 w 5342334"/>
              <a:gd name="connsiteY24-678" fmla="*/ 4606672 h 5785910"/>
              <a:gd name="connsiteX25-679" fmla="*/ 5191248 w 5342334"/>
              <a:gd name="connsiteY25-680" fmla="*/ 4997228 h 5785910"/>
              <a:gd name="connsiteX26-681" fmla="*/ 4866278 w 5342334"/>
              <a:gd name="connsiteY26-682" fmla="*/ 5435572 h 5785910"/>
              <a:gd name="connsiteX27-683" fmla="*/ 4581456 w 5342334"/>
              <a:gd name="connsiteY27-684" fmla="*/ 5443059 h 5785910"/>
              <a:gd name="connsiteX28-685" fmla="*/ 4593578 w 5342334"/>
              <a:gd name="connsiteY28-686" fmla="*/ 5444848 h 5785910"/>
              <a:gd name="connsiteX29-687" fmla="*/ 4581281 w 5342334"/>
              <a:gd name="connsiteY29-688" fmla="*/ 5445228 h 5785910"/>
              <a:gd name="connsiteX30-689" fmla="*/ 2168410 w 5342334"/>
              <a:gd name="connsiteY30-690" fmla="*/ 5525146 h 5785910"/>
              <a:gd name="connsiteX31-691" fmla="*/ 1445968 w 5342334"/>
              <a:gd name="connsiteY31-692" fmla="*/ 3310386 h 5785910"/>
              <a:gd name="connsiteX32-693" fmla="*/ 1441770 w 5342334"/>
              <a:gd name="connsiteY32-694" fmla="*/ 2943473 h 5785910"/>
              <a:gd name="connsiteX33-695" fmla="*/ 1514723 w 5342334"/>
              <a:gd name="connsiteY33-696" fmla="*/ 2929703 h 5785910"/>
              <a:gd name="connsiteX34-697" fmla="*/ 1975047 w 5342334"/>
              <a:gd name="connsiteY34-698" fmla="*/ 2725675 h 5785910"/>
              <a:gd name="connsiteX35-699" fmla="*/ 2654934 w 5342334"/>
              <a:gd name="connsiteY35-700" fmla="*/ 1630299 h 5785910"/>
              <a:gd name="connsiteX36-701" fmla="*/ 3108192 w 5342334"/>
              <a:gd name="connsiteY36-702" fmla="*/ 686009 h 5785910"/>
              <a:gd name="connsiteX37-703" fmla="*/ 3334821 w 5342334"/>
              <a:gd name="connsiteY37-704" fmla="*/ 6121 h 5785910"/>
              <a:gd name="connsiteX38-705" fmla="*/ 3380735 w 5342334"/>
              <a:gd name="connsiteY38-706" fmla="*/ 118 h 5785910"/>
              <a:gd name="connsiteX0-707" fmla="*/ 1438934 w 5342334"/>
              <a:gd name="connsiteY0-708" fmla="*/ 2944008 h 5785910"/>
              <a:gd name="connsiteX1-709" fmla="*/ 1441770 w 5342334"/>
              <a:gd name="connsiteY1-710" fmla="*/ 2943473 h 5785910"/>
              <a:gd name="connsiteX2-711" fmla="*/ 1438934 w 5342334"/>
              <a:gd name="connsiteY2-712" fmla="*/ 2944008 h 5785910"/>
              <a:gd name="connsiteX3-713" fmla="*/ 1354605 w 5342334"/>
              <a:gd name="connsiteY3-714" fmla="*/ 2912708 h 5785910"/>
              <a:gd name="connsiteX4-715" fmla="*/ 1423317 w 5342334"/>
              <a:gd name="connsiteY4-716" fmla="*/ 2947468 h 5785910"/>
              <a:gd name="connsiteX5-717" fmla="*/ 1423906 w 5342334"/>
              <a:gd name="connsiteY5-718" fmla="*/ 3323230 h 5785910"/>
              <a:gd name="connsiteX6-719" fmla="*/ 2146318 w 5342334"/>
              <a:gd name="connsiteY6-720" fmla="*/ 5548257 h 5785910"/>
              <a:gd name="connsiteX7-721" fmla="*/ 2115204 w 5342334"/>
              <a:gd name="connsiteY7-722" fmla="*/ 5553206 h 5785910"/>
              <a:gd name="connsiteX8-723" fmla="*/ 1246460 w 5342334"/>
              <a:gd name="connsiteY8-724" fmla="*/ 5785910 h 5785910"/>
              <a:gd name="connsiteX9-725" fmla="*/ 0 w 5342334"/>
              <a:gd name="connsiteY9-726" fmla="*/ 3148605 h 5785910"/>
              <a:gd name="connsiteX10-727" fmla="*/ 1262428 w 5342334"/>
              <a:gd name="connsiteY10-728" fmla="*/ 2938106 h 5785910"/>
              <a:gd name="connsiteX11-729" fmla="*/ 1354605 w 5342334"/>
              <a:gd name="connsiteY11-730" fmla="*/ 2912708 h 5785910"/>
              <a:gd name="connsiteX12-731" fmla="*/ 3380735 w 5342334"/>
              <a:gd name="connsiteY12-732" fmla="*/ 118 h 5785910"/>
              <a:gd name="connsiteX13-733" fmla="*/ 3863622 w 5342334"/>
              <a:gd name="connsiteY13-734" fmla="*/ 912639 h 5785910"/>
              <a:gd name="connsiteX14-735" fmla="*/ 3674765 w 5342334"/>
              <a:gd name="connsiteY14-736" fmla="*/ 2045786 h 5785910"/>
              <a:gd name="connsiteX15-737" fmla="*/ 4585837 w 5342334"/>
              <a:gd name="connsiteY15-738" fmla="*/ 2046833 h 5785910"/>
              <a:gd name="connsiteX16-739" fmla="*/ 4775401 w 5342334"/>
              <a:gd name="connsiteY16-740" fmla="*/ 2003486 h 5785910"/>
              <a:gd name="connsiteX17-741" fmla="*/ 5203724 w 5342334"/>
              <a:gd name="connsiteY17-742" fmla="*/ 2381935 h 5785910"/>
              <a:gd name="connsiteX18-743" fmla="*/ 4980124 w 5342334"/>
              <a:gd name="connsiteY18-744" fmla="*/ 2705696 h 5785910"/>
              <a:gd name="connsiteX19-745" fmla="*/ 5342334 w 5342334"/>
              <a:gd name="connsiteY19-746" fmla="*/ 3258997 h 5785910"/>
              <a:gd name="connsiteX20-747" fmla="*/ 5107100 w 5342334"/>
              <a:gd name="connsiteY20-748" fmla="*/ 3754493 h 5785910"/>
              <a:gd name="connsiteX21-749" fmla="*/ 5342334 w 5342334"/>
              <a:gd name="connsiteY21-750" fmla="*/ 4140580 h 5785910"/>
              <a:gd name="connsiteX22-751" fmla="*/ 4844706 w 5342334"/>
              <a:gd name="connsiteY22-752" fmla="*/ 4606676 h 5785910"/>
              <a:gd name="connsiteX23-753" fmla="*/ 4790537 w 5342334"/>
              <a:gd name="connsiteY23-754" fmla="*/ 4596433 h 5785910"/>
              <a:gd name="connsiteX24-755" fmla="*/ 4802287 w 5342334"/>
              <a:gd name="connsiteY24-756" fmla="*/ 4606672 h 5785910"/>
              <a:gd name="connsiteX25-757" fmla="*/ 5191248 w 5342334"/>
              <a:gd name="connsiteY25-758" fmla="*/ 4997228 h 5785910"/>
              <a:gd name="connsiteX26-759" fmla="*/ 4866278 w 5342334"/>
              <a:gd name="connsiteY26-760" fmla="*/ 5435572 h 5785910"/>
              <a:gd name="connsiteX27-761" fmla="*/ 4581456 w 5342334"/>
              <a:gd name="connsiteY27-762" fmla="*/ 5443059 h 5785910"/>
              <a:gd name="connsiteX28-763" fmla="*/ 4593578 w 5342334"/>
              <a:gd name="connsiteY28-764" fmla="*/ 5444848 h 5785910"/>
              <a:gd name="connsiteX29-765" fmla="*/ 4581281 w 5342334"/>
              <a:gd name="connsiteY29-766" fmla="*/ 5445228 h 5785910"/>
              <a:gd name="connsiteX30-767" fmla="*/ 2168410 w 5342334"/>
              <a:gd name="connsiteY30-768" fmla="*/ 5525146 h 5785910"/>
              <a:gd name="connsiteX31-769" fmla="*/ 1445968 w 5342334"/>
              <a:gd name="connsiteY31-770" fmla="*/ 3310386 h 5785910"/>
              <a:gd name="connsiteX32-771" fmla="*/ 1441770 w 5342334"/>
              <a:gd name="connsiteY32-772" fmla="*/ 2943473 h 5785910"/>
              <a:gd name="connsiteX33-773" fmla="*/ 1514723 w 5342334"/>
              <a:gd name="connsiteY33-774" fmla="*/ 2929703 h 5785910"/>
              <a:gd name="connsiteX34-775" fmla="*/ 1975047 w 5342334"/>
              <a:gd name="connsiteY34-776" fmla="*/ 2725675 h 5785910"/>
              <a:gd name="connsiteX35-777" fmla="*/ 2654934 w 5342334"/>
              <a:gd name="connsiteY35-778" fmla="*/ 1630299 h 5785910"/>
              <a:gd name="connsiteX36-779" fmla="*/ 3108192 w 5342334"/>
              <a:gd name="connsiteY36-780" fmla="*/ 686009 h 5785910"/>
              <a:gd name="connsiteX37-781" fmla="*/ 3334821 w 5342334"/>
              <a:gd name="connsiteY37-782" fmla="*/ 6121 h 5785910"/>
              <a:gd name="connsiteX38-783" fmla="*/ 3380735 w 5342334"/>
              <a:gd name="connsiteY38-784" fmla="*/ 118 h 5785910"/>
              <a:gd name="connsiteX0-785" fmla="*/ 1438934 w 5342334"/>
              <a:gd name="connsiteY0-786" fmla="*/ 2944008 h 5785910"/>
              <a:gd name="connsiteX1-787" fmla="*/ 1441770 w 5342334"/>
              <a:gd name="connsiteY1-788" fmla="*/ 2943473 h 5785910"/>
              <a:gd name="connsiteX2-789" fmla="*/ 1438934 w 5342334"/>
              <a:gd name="connsiteY2-790" fmla="*/ 2944008 h 5785910"/>
              <a:gd name="connsiteX3-791" fmla="*/ 1354605 w 5342334"/>
              <a:gd name="connsiteY3-792" fmla="*/ 2912708 h 5785910"/>
              <a:gd name="connsiteX4-793" fmla="*/ 1423317 w 5342334"/>
              <a:gd name="connsiteY4-794" fmla="*/ 2947468 h 5785910"/>
              <a:gd name="connsiteX5-795" fmla="*/ 1423906 w 5342334"/>
              <a:gd name="connsiteY5-796" fmla="*/ 3323230 h 5785910"/>
              <a:gd name="connsiteX6-797" fmla="*/ 2146318 w 5342334"/>
              <a:gd name="connsiteY6-798" fmla="*/ 5548257 h 5785910"/>
              <a:gd name="connsiteX7-799" fmla="*/ 2115204 w 5342334"/>
              <a:gd name="connsiteY7-800" fmla="*/ 5553206 h 5785910"/>
              <a:gd name="connsiteX8-801" fmla="*/ 1246460 w 5342334"/>
              <a:gd name="connsiteY8-802" fmla="*/ 5785910 h 5785910"/>
              <a:gd name="connsiteX9-803" fmla="*/ 0 w 5342334"/>
              <a:gd name="connsiteY9-804" fmla="*/ 3148605 h 5785910"/>
              <a:gd name="connsiteX10-805" fmla="*/ 1262428 w 5342334"/>
              <a:gd name="connsiteY10-806" fmla="*/ 2938106 h 5785910"/>
              <a:gd name="connsiteX11-807" fmla="*/ 1354605 w 5342334"/>
              <a:gd name="connsiteY11-808" fmla="*/ 2912708 h 5785910"/>
              <a:gd name="connsiteX12-809" fmla="*/ 3380735 w 5342334"/>
              <a:gd name="connsiteY12-810" fmla="*/ 118 h 5785910"/>
              <a:gd name="connsiteX13-811" fmla="*/ 3863622 w 5342334"/>
              <a:gd name="connsiteY13-812" fmla="*/ 912639 h 5785910"/>
              <a:gd name="connsiteX14-813" fmla="*/ 3674765 w 5342334"/>
              <a:gd name="connsiteY14-814" fmla="*/ 2045786 h 5785910"/>
              <a:gd name="connsiteX15-815" fmla="*/ 4585837 w 5342334"/>
              <a:gd name="connsiteY15-816" fmla="*/ 2046833 h 5785910"/>
              <a:gd name="connsiteX16-817" fmla="*/ 4775401 w 5342334"/>
              <a:gd name="connsiteY16-818" fmla="*/ 2003486 h 5785910"/>
              <a:gd name="connsiteX17-819" fmla="*/ 5203724 w 5342334"/>
              <a:gd name="connsiteY17-820" fmla="*/ 2381935 h 5785910"/>
              <a:gd name="connsiteX18-821" fmla="*/ 4980124 w 5342334"/>
              <a:gd name="connsiteY18-822" fmla="*/ 2705696 h 5785910"/>
              <a:gd name="connsiteX19-823" fmla="*/ 5342334 w 5342334"/>
              <a:gd name="connsiteY19-824" fmla="*/ 3258997 h 5785910"/>
              <a:gd name="connsiteX20-825" fmla="*/ 5107100 w 5342334"/>
              <a:gd name="connsiteY20-826" fmla="*/ 3754493 h 5785910"/>
              <a:gd name="connsiteX21-827" fmla="*/ 5342334 w 5342334"/>
              <a:gd name="connsiteY21-828" fmla="*/ 4140580 h 5785910"/>
              <a:gd name="connsiteX22-829" fmla="*/ 4844706 w 5342334"/>
              <a:gd name="connsiteY22-830" fmla="*/ 4606676 h 5785910"/>
              <a:gd name="connsiteX23-831" fmla="*/ 4790537 w 5342334"/>
              <a:gd name="connsiteY23-832" fmla="*/ 4596433 h 5785910"/>
              <a:gd name="connsiteX24-833" fmla="*/ 4802287 w 5342334"/>
              <a:gd name="connsiteY24-834" fmla="*/ 4606672 h 5785910"/>
              <a:gd name="connsiteX25-835" fmla="*/ 5191248 w 5342334"/>
              <a:gd name="connsiteY25-836" fmla="*/ 4997228 h 5785910"/>
              <a:gd name="connsiteX26-837" fmla="*/ 4866278 w 5342334"/>
              <a:gd name="connsiteY26-838" fmla="*/ 5435572 h 5785910"/>
              <a:gd name="connsiteX27-839" fmla="*/ 4581456 w 5342334"/>
              <a:gd name="connsiteY27-840" fmla="*/ 5443059 h 5785910"/>
              <a:gd name="connsiteX28-841" fmla="*/ 4593578 w 5342334"/>
              <a:gd name="connsiteY28-842" fmla="*/ 5444848 h 5785910"/>
              <a:gd name="connsiteX29-843" fmla="*/ 4581281 w 5342334"/>
              <a:gd name="connsiteY29-844" fmla="*/ 5445228 h 5785910"/>
              <a:gd name="connsiteX30-845" fmla="*/ 2168410 w 5342334"/>
              <a:gd name="connsiteY30-846" fmla="*/ 5525146 h 5785910"/>
              <a:gd name="connsiteX31-847" fmla="*/ 1445968 w 5342334"/>
              <a:gd name="connsiteY31-848" fmla="*/ 3310386 h 5785910"/>
              <a:gd name="connsiteX32-849" fmla="*/ 1441770 w 5342334"/>
              <a:gd name="connsiteY32-850" fmla="*/ 2943473 h 5785910"/>
              <a:gd name="connsiteX33-851" fmla="*/ 1514723 w 5342334"/>
              <a:gd name="connsiteY33-852" fmla="*/ 2929703 h 5785910"/>
              <a:gd name="connsiteX34-853" fmla="*/ 1975047 w 5342334"/>
              <a:gd name="connsiteY34-854" fmla="*/ 2725675 h 5785910"/>
              <a:gd name="connsiteX35-855" fmla="*/ 2654934 w 5342334"/>
              <a:gd name="connsiteY35-856" fmla="*/ 1630299 h 5785910"/>
              <a:gd name="connsiteX36-857" fmla="*/ 3108192 w 5342334"/>
              <a:gd name="connsiteY36-858" fmla="*/ 686009 h 5785910"/>
              <a:gd name="connsiteX37-859" fmla="*/ 3334821 w 5342334"/>
              <a:gd name="connsiteY37-860" fmla="*/ 6121 h 5785910"/>
              <a:gd name="connsiteX38-861" fmla="*/ 3380735 w 5342334"/>
              <a:gd name="connsiteY38-862" fmla="*/ 118 h 5785910"/>
              <a:gd name="connsiteX0-863" fmla="*/ 1438934 w 5342334"/>
              <a:gd name="connsiteY0-864" fmla="*/ 2944008 h 5785910"/>
              <a:gd name="connsiteX1-865" fmla="*/ 1441770 w 5342334"/>
              <a:gd name="connsiteY1-866" fmla="*/ 2943473 h 5785910"/>
              <a:gd name="connsiteX2-867" fmla="*/ 1438934 w 5342334"/>
              <a:gd name="connsiteY2-868" fmla="*/ 2944008 h 5785910"/>
              <a:gd name="connsiteX3-869" fmla="*/ 1354605 w 5342334"/>
              <a:gd name="connsiteY3-870" fmla="*/ 2912708 h 5785910"/>
              <a:gd name="connsiteX4-871" fmla="*/ 1423317 w 5342334"/>
              <a:gd name="connsiteY4-872" fmla="*/ 2947468 h 5785910"/>
              <a:gd name="connsiteX5-873" fmla="*/ 1421525 w 5342334"/>
              <a:gd name="connsiteY5-874" fmla="*/ 3320849 h 5785910"/>
              <a:gd name="connsiteX6-875" fmla="*/ 2146318 w 5342334"/>
              <a:gd name="connsiteY6-876" fmla="*/ 5548257 h 5785910"/>
              <a:gd name="connsiteX7-877" fmla="*/ 2115204 w 5342334"/>
              <a:gd name="connsiteY7-878" fmla="*/ 5553206 h 5785910"/>
              <a:gd name="connsiteX8-879" fmla="*/ 1246460 w 5342334"/>
              <a:gd name="connsiteY8-880" fmla="*/ 5785910 h 5785910"/>
              <a:gd name="connsiteX9-881" fmla="*/ 0 w 5342334"/>
              <a:gd name="connsiteY9-882" fmla="*/ 3148605 h 5785910"/>
              <a:gd name="connsiteX10-883" fmla="*/ 1262428 w 5342334"/>
              <a:gd name="connsiteY10-884" fmla="*/ 2938106 h 5785910"/>
              <a:gd name="connsiteX11-885" fmla="*/ 1354605 w 5342334"/>
              <a:gd name="connsiteY11-886" fmla="*/ 2912708 h 5785910"/>
              <a:gd name="connsiteX12-887" fmla="*/ 3380735 w 5342334"/>
              <a:gd name="connsiteY12-888" fmla="*/ 118 h 5785910"/>
              <a:gd name="connsiteX13-889" fmla="*/ 3863622 w 5342334"/>
              <a:gd name="connsiteY13-890" fmla="*/ 912639 h 5785910"/>
              <a:gd name="connsiteX14-891" fmla="*/ 3674765 w 5342334"/>
              <a:gd name="connsiteY14-892" fmla="*/ 2045786 h 5785910"/>
              <a:gd name="connsiteX15-893" fmla="*/ 4585837 w 5342334"/>
              <a:gd name="connsiteY15-894" fmla="*/ 2046833 h 5785910"/>
              <a:gd name="connsiteX16-895" fmla="*/ 4775401 w 5342334"/>
              <a:gd name="connsiteY16-896" fmla="*/ 2003486 h 5785910"/>
              <a:gd name="connsiteX17-897" fmla="*/ 5203724 w 5342334"/>
              <a:gd name="connsiteY17-898" fmla="*/ 2381935 h 5785910"/>
              <a:gd name="connsiteX18-899" fmla="*/ 4980124 w 5342334"/>
              <a:gd name="connsiteY18-900" fmla="*/ 2705696 h 5785910"/>
              <a:gd name="connsiteX19-901" fmla="*/ 5342334 w 5342334"/>
              <a:gd name="connsiteY19-902" fmla="*/ 3258997 h 5785910"/>
              <a:gd name="connsiteX20-903" fmla="*/ 5107100 w 5342334"/>
              <a:gd name="connsiteY20-904" fmla="*/ 3754493 h 5785910"/>
              <a:gd name="connsiteX21-905" fmla="*/ 5342334 w 5342334"/>
              <a:gd name="connsiteY21-906" fmla="*/ 4140580 h 5785910"/>
              <a:gd name="connsiteX22-907" fmla="*/ 4844706 w 5342334"/>
              <a:gd name="connsiteY22-908" fmla="*/ 4606676 h 5785910"/>
              <a:gd name="connsiteX23-909" fmla="*/ 4790537 w 5342334"/>
              <a:gd name="connsiteY23-910" fmla="*/ 4596433 h 5785910"/>
              <a:gd name="connsiteX24-911" fmla="*/ 4802287 w 5342334"/>
              <a:gd name="connsiteY24-912" fmla="*/ 4606672 h 5785910"/>
              <a:gd name="connsiteX25-913" fmla="*/ 5191248 w 5342334"/>
              <a:gd name="connsiteY25-914" fmla="*/ 4997228 h 5785910"/>
              <a:gd name="connsiteX26-915" fmla="*/ 4866278 w 5342334"/>
              <a:gd name="connsiteY26-916" fmla="*/ 5435572 h 5785910"/>
              <a:gd name="connsiteX27-917" fmla="*/ 4581456 w 5342334"/>
              <a:gd name="connsiteY27-918" fmla="*/ 5443059 h 5785910"/>
              <a:gd name="connsiteX28-919" fmla="*/ 4593578 w 5342334"/>
              <a:gd name="connsiteY28-920" fmla="*/ 5444848 h 5785910"/>
              <a:gd name="connsiteX29-921" fmla="*/ 4581281 w 5342334"/>
              <a:gd name="connsiteY29-922" fmla="*/ 5445228 h 5785910"/>
              <a:gd name="connsiteX30-923" fmla="*/ 2168410 w 5342334"/>
              <a:gd name="connsiteY30-924" fmla="*/ 5525146 h 5785910"/>
              <a:gd name="connsiteX31-925" fmla="*/ 1445968 w 5342334"/>
              <a:gd name="connsiteY31-926" fmla="*/ 3310386 h 5785910"/>
              <a:gd name="connsiteX32-927" fmla="*/ 1441770 w 5342334"/>
              <a:gd name="connsiteY32-928" fmla="*/ 2943473 h 5785910"/>
              <a:gd name="connsiteX33-929" fmla="*/ 1514723 w 5342334"/>
              <a:gd name="connsiteY33-930" fmla="*/ 2929703 h 5785910"/>
              <a:gd name="connsiteX34-931" fmla="*/ 1975047 w 5342334"/>
              <a:gd name="connsiteY34-932" fmla="*/ 2725675 h 5785910"/>
              <a:gd name="connsiteX35-933" fmla="*/ 2654934 w 5342334"/>
              <a:gd name="connsiteY35-934" fmla="*/ 1630299 h 5785910"/>
              <a:gd name="connsiteX36-935" fmla="*/ 3108192 w 5342334"/>
              <a:gd name="connsiteY36-936" fmla="*/ 686009 h 5785910"/>
              <a:gd name="connsiteX37-937" fmla="*/ 3334821 w 5342334"/>
              <a:gd name="connsiteY37-938" fmla="*/ 6121 h 5785910"/>
              <a:gd name="connsiteX38-939" fmla="*/ 3380735 w 5342334"/>
              <a:gd name="connsiteY38-940" fmla="*/ 118 h 5785910"/>
              <a:gd name="connsiteX0-941" fmla="*/ 1438934 w 5342334"/>
              <a:gd name="connsiteY0-942" fmla="*/ 2944008 h 5785910"/>
              <a:gd name="connsiteX1-943" fmla="*/ 1441770 w 5342334"/>
              <a:gd name="connsiteY1-944" fmla="*/ 2943473 h 5785910"/>
              <a:gd name="connsiteX2-945" fmla="*/ 1438934 w 5342334"/>
              <a:gd name="connsiteY2-946" fmla="*/ 2944008 h 5785910"/>
              <a:gd name="connsiteX3-947" fmla="*/ 1354605 w 5342334"/>
              <a:gd name="connsiteY3-948" fmla="*/ 2912708 h 5785910"/>
              <a:gd name="connsiteX4-949" fmla="*/ 1423317 w 5342334"/>
              <a:gd name="connsiteY4-950" fmla="*/ 2947468 h 5785910"/>
              <a:gd name="connsiteX5-951" fmla="*/ 1421525 w 5342334"/>
              <a:gd name="connsiteY5-952" fmla="*/ 3320849 h 5785910"/>
              <a:gd name="connsiteX6-953" fmla="*/ 2146318 w 5342334"/>
              <a:gd name="connsiteY6-954" fmla="*/ 5548257 h 5785910"/>
              <a:gd name="connsiteX7-955" fmla="*/ 2115204 w 5342334"/>
              <a:gd name="connsiteY7-956" fmla="*/ 5553206 h 5785910"/>
              <a:gd name="connsiteX8-957" fmla="*/ 1246460 w 5342334"/>
              <a:gd name="connsiteY8-958" fmla="*/ 5785910 h 5785910"/>
              <a:gd name="connsiteX9-959" fmla="*/ 0 w 5342334"/>
              <a:gd name="connsiteY9-960" fmla="*/ 3148605 h 5785910"/>
              <a:gd name="connsiteX10-961" fmla="*/ 1262428 w 5342334"/>
              <a:gd name="connsiteY10-962" fmla="*/ 2938106 h 5785910"/>
              <a:gd name="connsiteX11-963" fmla="*/ 1354605 w 5342334"/>
              <a:gd name="connsiteY11-964" fmla="*/ 2912708 h 5785910"/>
              <a:gd name="connsiteX12-965" fmla="*/ 3380735 w 5342334"/>
              <a:gd name="connsiteY12-966" fmla="*/ 118 h 5785910"/>
              <a:gd name="connsiteX13-967" fmla="*/ 3863622 w 5342334"/>
              <a:gd name="connsiteY13-968" fmla="*/ 912639 h 5785910"/>
              <a:gd name="connsiteX14-969" fmla="*/ 3674765 w 5342334"/>
              <a:gd name="connsiteY14-970" fmla="*/ 2045786 h 5785910"/>
              <a:gd name="connsiteX15-971" fmla="*/ 4585837 w 5342334"/>
              <a:gd name="connsiteY15-972" fmla="*/ 2046833 h 5785910"/>
              <a:gd name="connsiteX16-973" fmla="*/ 4775401 w 5342334"/>
              <a:gd name="connsiteY16-974" fmla="*/ 2003486 h 5785910"/>
              <a:gd name="connsiteX17-975" fmla="*/ 5203724 w 5342334"/>
              <a:gd name="connsiteY17-976" fmla="*/ 2381935 h 5785910"/>
              <a:gd name="connsiteX18-977" fmla="*/ 4980124 w 5342334"/>
              <a:gd name="connsiteY18-978" fmla="*/ 2705696 h 5785910"/>
              <a:gd name="connsiteX19-979" fmla="*/ 5342334 w 5342334"/>
              <a:gd name="connsiteY19-980" fmla="*/ 3258997 h 5785910"/>
              <a:gd name="connsiteX20-981" fmla="*/ 5107100 w 5342334"/>
              <a:gd name="connsiteY20-982" fmla="*/ 3754493 h 5785910"/>
              <a:gd name="connsiteX21-983" fmla="*/ 5342334 w 5342334"/>
              <a:gd name="connsiteY21-984" fmla="*/ 4140580 h 5785910"/>
              <a:gd name="connsiteX22-985" fmla="*/ 4844706 w 5342334"/>
              <a:gd name="connsiteY22-986" fmla="*/ 4606676 h 5785910"/>
              <a:gd name="connsiteX23-987" fmla="*/ 4790537 w 5342334"/>
              <a:gd name="connsiteY23-988" fmla="*/ 4596433 h 5785910"/>
              <a:gd name="connsiteX24-989" fmla="*/ 4802287 w 5342334"/>
              <a:gd name="connsiteY24-990" fmla="*/ 4606672 h 5785910"/>
              <a:gd name="connsiteX25-991" fmla="*/ 5191248 w 5342334"/>
              <a:gd name="connsiteY25-992" fmla="*/ 4997228 h 5785910"/>
              <a:gd name="connsiteX26-993" fmla="*/ 4866278 w 5342334"/>
              <a:gd name="connsiteY26-994" fmla="*/ 5435572 h 5785910"/>
              <a:gd name="connsiteX27-995" fmla="*/ 4581456 w 5342334"/>
              <a:gd name="connsiteY27-996" fmla="*/ 5443059 h 5785910"/>
              <a:gd name="connsiteX28-997" fmla="*/ 4593578 w 5342334"/>
              <a:gd name="connsiteY28-998" fmla="*/ 5444848 h 5785910"/>
              <a:gd name="connsiteX29-999" fmla="*/ 4581281 w 5342334"/>
              <a:gd name="connsiteY29-1000" fmla="*/ 5445228 h 5785910"/>
              <a:gd name="connsiteX30-1001" fmla="*/ 2168410 w 5342334"/>
              <a:gd name="connsiteY30-1002" fmla="*/ 5525146 h 5785910"/>
              <a:gd name="connsiteX31-1003" fmla="*/ 1445968 w 5342334"/>
              <a:gd name="connsiteY31-1004" fmla="*/ 3310386 h 5785910"/>
              <a:gd name="connsiteX32-1005" fmla="*/ 1446532 w 5342334"/>
              <a:gd name="connsiteY32-1006" fmla="*/ 2941092 h 5785910"/>
              <a:gd name="connsiteX33-1007" fmla="*/ 1514723 w 5342334"/>
              <a:gd name="connsiteY33-1008" fmla="*/ 2929703 h 5785910"/>
              <a:gd name="connsiteX34-1009" fmla="*/ 1975047 w 5342334"/>
              <a:gd name="connsiteY34-1010" fmla="*/ 2725675 h 5785910"/>
              <a:gd name="connsiteX35-1011" fmla="*/ 2654934 w 5342334"/>
              <a:gd name="connsiteY35-1012" fmla="*/ 1630299 h 5785910"/>
              <a:gd name="connsiteX36-1013" fmla="*/ 3108192 w 5342334"/>
              <a:gd name="connsiteY36-1014" fmla="*/ 686009 h 5785910"/>
              <a:gd name="connsiteX37-1015" fmla="*/ 3334821 w 5342334"/>
              <a:gd name="connsiteY37-1016" fmla="*/ 6121 h 5785910"/>
              <a:gd name="connsiteX38-1017" fmla="*/ 3380735 w 5342334"/>
              <a:gd name="connsiteY38-1018" fmla="*/ 118 h 5785910"/>
              <a:gd name="connsiteX0-1019" fmla="*/ 1438934 w 5342334"/>
              <a:gd name="connsiteY0-1020" fmla="*/ 2944008 h 5785910"/>
              <a:gd name="connsiteX1-1021" fmla="*/ 1441770 w 5342334"/>
              <a:gd name="connsiteY1-1022" fmla="*/ 2943473 h 5785910"/>
              <a:gd name="connsiteX2-1023" fmla="*/ 1438934 w 5342334"/>
              <a:gd name="connsiteY2-1024" fmla="*/ 2944008 h 5785910"/>
              <a:gd name="connsiteX3-1025" fmla="*/ 1354605 w 5342334"/>
              <a:gd name="connsiteY3-1026" fmla="*/ 2912708 h 5785910"/>
              <a:gd name="connsiteX4-1027" fmla="*/ 1423317 w 5342334"/>
              <a:gd name="connsiteY4-1028" fmla="*/ 2947468 h 5785910"/>
              <a:gd name="connsiteX5-1029" fmla="*/ 1421525 w 5342334"/>
              <a:gd name="connsiteY5-1030" fmla="*/ 3320849 h 5785910"/>
              <a:gd name="connsiteX6-1031" fmla="*/ 2146318 w 5342334"/>
              <a:gd name="connsiteY6-1032" fmla="*/ 5548257 h 5785910"/>
              <a:gd name="connsiteX7-1033" fmla="*/ 2115204 w 5342334"/>
              <a:gd name="connsiteY7-1034" fmla="*/ 5553206 h 5785910"/>
              <a:gd name="connsiteX8-1035" fmla="*/ 1246460 w 5342334"/>
              <a:gd name="connsiteY8-1036" fmla="*/ 5785910 h 5785910"/>
              <a:gd name="connsiteX9-1037" fmla="*/ 0 w 5342334"/>
              <a:gd name="connsiteY9-1038" fmla="*/ 3148605 h 5785910"/>
              <a:gd name="connsiteX10-1039" fmla="*/ 1262428 w 5342334"/>
              <a:gd name="connsiteY10-1040" fmla="*/ 2938106 h 5785910"/>
              <a:gd name="connsiteX11-1041" fmla="*/ 1354605 w 5342334"/>
              <a:gd name="connsiteY11-1042" fmla="*/ 2912708 h 5785910"/>
              <a:gd name="connsiteX12-1043" fmla="*/ 3380735 w 5342334"/>
              <a:gd name="connsiteY12-1044" fmla="*/ 118 h 5785910"/>
              <a:gd name="connsiteX13-1045" fmla="*/ 3863622 w 5342334"/>
              <a:gd name="connsiteY13-1046" fmla="*/ 912639 h 5785910"/>
              <a:gd name="connsiteX14-1047" fmla="*/ 3674765 w 5342334"/>
              <a:gd name="connsiteY14-1048" fmla="*/ 2045786 h 5785910"/>
              <a:gd name="connsiteX15-1049" fmla="*/ 4585837 w 5342334"/>
              <a:gd name="connsiteY15-1050" fmla="*/ 2046833 h 5785910"/>
              <a:gd name="connsiteX16-1051" fmla="*/ 4775401 w 5342334"/>
              <a:gd name="connsiteY16-1052" fmla="*/ 2003486 h 5785910"/>
              <a:gd name="connsiteX17-1053" fmla="*/ 5203724 w 5342334"/>
              <a:gd name="connsiteY17-1054" fmla="*/ 2381935 h 5785910"/>
              <a:gd name="connsiteX18-1055" fmla="*/ 4980124 w 5342334"/>
              <a:gd name="connsiteY18-1056" fmla="*/ 2705696 h 5785910"/>
              <a:gd name="connsiteX19-1057" fmla="*/ 5342334 w 5342334"/>
              <a:gd name="connsiteY19-1058" fmla="*/ 3258997 h 5785910"/>
              <a:gd name="connsiteX20-1059" fmla="*/ 5107100 w 5342334"/>
              <a:gd name="connsiteY20-1060" fmla="*/ 3754493 h 5785910"/>
              <a:gd name="connsiteX21-1061" fmla="*/ 5342334 w 5342334"/>
              <a:gd name="connsiteY21-1062" fmla="*/ 4140580 h 5785910"/>
              <a:gd name="connsiteX22-1063" fmla="*/ 4844706 w 5342334"/>
              <a:gd name="connsiteY22-1064" fmla="*/ 4606676 h 5785910"/>
              <a:gd name="connsiteX23-1065" fmla="*/ 4790537 w 5342334"/>
              <a:gd name="connsiteY23-1066" fmla="*/ 4596433 h 5785910"/>
              <a:gd name="connsiteX24-1067" fmla="*/ 4802287 w 5342334"/>
              <a:gd name="connsiteY24-1068" fmla="*/ 4606672 h 5785910"/>
              <a:gd name="connsiteX25-1069" fmla="*/ 5191248 w 5342334"/>
              <a:gd name="connsiteY25-1070" fmla="*/ 4997228 h 5785910"/>
              <a:gd name="connsiteX26-1071" fmla="*/ 4866278 w 5342334"/>
              <a:gd name="connsiteY26-1072" fmla="*/ 5435572 h 5785910"/>
              <a:gd name="connsiteX27-1073" fmla="*/ 4581456 w 5342334"/>
              <a:gd name="connsiteY27-1074" fmla="*/ 5443059 h 5785910"/>
              <a:gd name="connsiteX28-1075" fmla="*/ 4593578 w 5342334"/>
              <a:gd name="connsiteY28-1076" fmla="*/ 5444848 h 5785910"/>
              <a:gd name="connsiteX29-1077" fmla="*/ 4581281 w 5342334"/>
              <a:gd name="connsiteY29-1078" fmla="*/ 5445228 h 5785910"/>
              <a:gd name="connsiteX30-1079" fmla="*/ 2168410 w 5342334"/>
              <a:gd name="connsiteY30-1080" fmla="*/ 5525146 h 5785910"/>
              <a:gd name="connsiteX31-1081" fmla="*/ 1445968 w 5342334"/>
              <a:gd name="connsiteY31-1082" fmla="*/ 3310386 h 5785910"/>
              <a:gd name="connsiteX32-1083" fmla="*/ 1446532 w 5342334"/>
              <a:gd name="connsiteY32-1084" fmla="*/ 2941092 h 5785910"/>
              <a:gd name="connsiteX33-1085" fmla="*/ 1514723 w 5342334"/>
              <a:gd name="connsiteY33-1086" fmla="*/ 2929703 h 5785910"/>
              <a:gd name="connsiteX34-1087" fmla="*/ 1975047 w 5342334"/>
              <a:gd name="connsiteY34-1088" fmla="*/ 2725675 h 5785910"/>
              <a:gd name="connsiteX35-1089" fmla="*/ 2654934 w 5342334"/>
              <a:gd name="connsiteY35-1090" fmla="*/ 1630299 h 5785910"/>
              <a:gd name="connsiteX36-1091" fmla="*/ 3108192 w 5342334"/>
              <a:gd name="connsiteY36-1092" fmla="*/ 686009 h 5785910"/>
              <a:gd name="connsiteX37-1093" fmla="*/ 3334821 w 5342334"/>
              <a:gd name="connsiteY37-1094" fmla="*/ 6121 h 5785910"/>
              <a:gd name="connsiteX38-1095" fmla="*/ 3380735 w 5342334"/>
              <a:gd name="connsiteY38-1096" fmla="*/ 118 h 5785910"/>
              <a:gd name="connsiteX0-1097" fmla="*/ 1438934 w 5342334"/>
              <a:gd name="connsiteY0-1098" fmla="*/ 2944008 h 5785910"/>
              <a:gd name="connsiteX1-1099" fmla="*/ 1441770 w 5342334"/>
              <a:gd name="connsiteY1-1100" fmla="*/ 2943473 h 5785910"/>
              <a:gd name="connsiteX2-1101" fmla="*/ 1438934 w 5342334"/>
              <a:gd name="connsiteY2-1102" fmla="*/ 2944008 h 5785910"/>
              <a:gd name="connsiteX3-1103" fmla="*/ 1354605 w 5342334"/>
              <a:gd name="connsiteY3-1104" fmla="*/ 2912708 h 5785910"/>
              <a:gd name="connsiteX4-1105" fmla="*/ 1423317 w 5342334"/>
              <a:gd name="connsiteY4-1106" fmla="*/ 2947468 h 5785910"/>
              <a:gd name="connsiteX5-1107" fmla="*/ 1421525 w 5342334"/>
              <a:gd name="connsiteY5-1108" fmla="*/ 3320849 h 5785910"/>
              <a:gd name="connsiteX6-1109" fmla="*/ 2146318 w 5342334"/>
              <a:gd name="connsiteY6-1110" fmla="*/ 5548257 h 5785910"/>
              <a:gd name="connsiteX7-1111" fmla="*/ 2115204 w 5342334"/>
              <a:gd name="connsiteY7-1112" fmla="*/ 5553206 h 5785910"/>
              <a:gd name="connsiteX8-1113" fmla="*/ 1246460 w 5342334"/>
              <a:gd name="connsiteY8-1114" fmla="*/ 5785910 h 5785910"/>
              <a:gd name="connsiteX9-1115" fmla="*/ 0 w 5342334"/>
              <a:gd name="connsiteY9-1116" fmla="*/ 3148605 h 5785910"/>
              <a:gd name="connsiteX10-1117" fmla="*/ 1262428 w 5342334"/>
              <a:gd name="connsiteY10-1118" fmla="*/ 2938106 h 5785910"/>
              <a:gd name="connsiteX11-1119" fmla="*/ 1354605 w 5342334"/>
              <a:gd name="connsiteY11-1120" fmla="*/ 2912708 h 5785910"/>
              <a:gd name="connsiteX12-1121" fmla="*/ 3380735 w 5342334"/>
              <a:gd name="connsiteY12-1122" fmla="*/ 118 h 5785910"/>
              <a:gd name="connsiteX13-1123" fmla="*/ 3863622 w 5342334"/>
              <a:gd name="connsiteY13-1124" fmla="*/ 912639 h 5785910"/>
              <a:gd name="connsiteX14-1125" fmla="*/ 3674765 w 5342334"/>
              <a:gd name="connsiteY14-1126" fmla="*/ 2045786 h 5785910"/>
              <a:gd name="connsiteX15-1127" fmla="*/ 4585837 w 5342334"/>
              <a:gd name="connsiteY15-1128" fmla="*/ 2046833 h 5785910"/>
              <a:gd name="connsiteX16-1129" fmla="*/ 4775401 w 5342334"/>
              <a:gd name="connsiteY16-1130" fmla="*/ 2003486 h 5785910"/>
              <a:gd name="connsiteX17-1131" fmla="*/ 5203724 w 5342334"/>
              <a:gd name="connsiteY17-1132" fmla="*/ 2381935 h 5785910"/>
              <a:gd name="connsiteX18-1133" fmla="*/ 4980124 w 5342334"/>
              <a:gd name="connsiteY18-1134" fmla="*/ 2705696 h 5785910"/>
              <a:gd name="connsiteX19-1135" fmla="*/ 5342334 w 5342334"/>
              <a:gd name="connsiteY19-1136" fmla="*/ 3258997 h 5785910"/>
              <a:gd name="connsiteX20-1137" fmla="*/ 5107100 w 5342334"/>
              <a:gd name="connsiteY20-1138" fmla="*/ 3754493 h 5785910"/>
              <a:gd name="connsiteX21-1139" fmla="*/ 5342334 w 5342334"/>
              <a:gd name="connsiteY21-1140" fmla="*/ 4140580 h 5785910"/>
              <a:gd name="connsiteX22-1141" fmla="*/ 4844706 w 5342334"/>
              <a:gd name="connsiteY22-1142" fmla="*/ 4606676 h 5785910"/>
              <a:gd name="connsiteX23-1143" fmla="*/ 4790537 w 5342334"/>
              <a:gd name="connsiteY23-1144" fmla="*/ 4596433 h 5785910"/>
              <a:gd name="connsiteX24-1145" fmla="*/ 4802287 w 5342334"/>
              <a:gd name="connsiteY24-1146" fmla="*/ 4606672 h 5785910"/>
              <a:gd name="connsiteX25-1147" fmla="*/ 5191248 w 5342334"/>
              <a:gd name="connsiteY25-1148" fmla="*/ 4997228 h 5785910"/>
              <a:gd name="connsiteX26-1149" fmla="*/ 4866278 w 5342334"/>
              <a:gd name="connsiteY26-1150" fmla="*/ 5435572 h 5785910"/>
              <a:gd name="connsiteX27-1151" fmla="*/ 4581456 w 5342334"/>
              <a:gd name="connsiteY27-1152" fmla="*/ 5443059 h 5785910"/>
              <a:gd name="connsiteX28-1153" fmla="*/ 4593578 w 5342334"/>
              <a:gd name="connsiteY28-1154" fmla="*/ 5444848 h 5785910"/>
              <a:gd name="connsiteX29-1155" fmla="*/ 4581281 w 5342334"/>
              <a:gd name="connsiteY29-1156" fmla="*/ 5445228 h 5785910"/>
              <a:gd name="connsiteX30-1157" fmla="*/ 2168410 w 5342334"/>
              <a:gd name="connsiteY30-1158" fmla="*/ 5525146 h 5785910"/>
              <a:gd name="connsiteX31-1159" fmla="*/ 1446532 w 5342334"/>
              <a:gd name="connsiteY31-1160" fmla="*/ 2941092 h 5785910"/>
              <a:gd name="connsiteX32-1161" fmla="*/ 1514723 w 5342334"/>
              <a:gd name="connsiteY32-1162" fmla="*/ 2929703 h 5785910"/>
              <a:gd name="connsiteX33-1163" fmla="*/ 1975047 w 5342334"/>
              <a:gd name="connsiteY33-1164" fmla="*/ 2725675 h 5785910"/>
              <a:gd name="connsiteX34-1165" fmla="*/ 2654934 w 5342334"/>
              <a:gd name="connsiteY34-1166" fmla="*/ 1630299 h 5785910"/>
              <a:gd name="connsiteX35-1167" fmla="*/ 3108192 w 5342334"/>
              <a:gd name="connsiteY35-1168" fmla="*/ 686009 h 5785910"/>
              <a:gd name="connsiteX36-1169" fmla="*/ 3334821 w 5342334"/>
              <a:gd name="connsiteY36-1170" fmla="*/ 6121 h 5785910"/>
              <a:gd name="connsiteX37-1171" fmla="*/ 3380735 w 5342334"/>
              <a:gd name="connsiteY37-1172" fmla="*/ 118 h 5785910"/>
              <a:gd name="connsiteX0-1173" fmla="*/ 1438934 w 5342334"/>
              <a:gd name="connsiteY0-1174" fmla="*/ 2944008 h 5785910"/>
              <a:gd name="connsiteX1-1175" fmla="*/ 1441770 w 5342334"/>
              <a:gd name="connsiteY1-1176" fmla="*/ 2943473 h 5785910"/>
              <a:gd name="connsiteX2-1177" fmla="*/ 1438934 w 5342334"/>
              <a:gd name="connsiteY2-1178" fmla="*/ 2944008 h 5785910"/>
              <a:gd name="connsiteX3-1179" fmla="*/ 1354605 w 5342334"/>
              <a:gd name="connsiteY3-1180" fmla="*/ 2912708 h 5785910"/>
              <a:gd name="connsiteX4-1181" fmla="*/ 1423317 w 5342334"/>
              <a:gd name="connsiteY4-1182" fmla="*/ 2947468 h 5785910"/>
              <a:gd name="connsiteX5-1183" fmla="*/ 1421525 w 5342334"/>
              <a:gd name="connsiteY5-1184" fmla="*/ 3320849 h 5785910"/>
              <a:gd name="connsiteX6-1185" fmla="*/ 2146318 w 5342334"/>
              <a:gd name="connsiteY6-1186" fmla="*/ 5548257 h 5785910"/>
              <a:gd name="connsiteX7-1187" fmla="*/ 2115204 w 5342334"/>
              <a:gd name="connsiteY7-1188" fmla="*/ 5553206 h 5785910"/>
              <a:gd name="connsiteX8-1189" fmla="*/ 1246460 w 5342334"/>
              <a:gd name="connsiteY8-1190" fmla="*/ 5785910 h 5785910"/>
              <a:gd name="connsiteX9-1191" fmla="*/ 0 w 5342334"/>
              <a:gd name="connsiteY9-1192" fmla="*/ 3148605 h 5785910"/>
              <a:gd name="connsiteX10-1193" fmla="*/ 1262428 w 5342334"/>
              <a:gd name="connsiteY10-1194" fmla="*/ 2938106 h 5785910"/>
              <a:gd name="connsiteX11-1195" fmla="*/ 1354605 w 5342334"/>
              <a:gd name="connsiteY11-1196" fmla="*/ 2912708 h 5785910"/>
              <a:gd name="connsiteX12-1197" fmla="*/ 3380735 w 5342334"/>
              <a:gd name="connsiteY12-1198" fmla="*/ 118 h 5785910"/>
              <a:gd name="connsiteX13-1199" fmla="*/ 3863622 w 5342334"/>
              <a:gd name="connsiteY13-1200" fmla="*/ 912639 h 5785910"/>
              <a:gd name="connsiteX14-1201" fmla="*/ 3674765 w 5342334"/>
              <a:gd name="connsiteY14-1202" fmla="*/ 2045786 h 5785910"/>
              <a:gd name="connsiteX15-1203" fmla="*/ 4585837 w 5342334"/>
              <a:gd name="connsiteY15-1204" fmla="*/ 2046833 h 5785910"/>
              <a:gd name="connsiteX16-1205" fmla="*/ 4775401 w 5342334"/>
              <a:gd name="connsiteY16-1206" fmla="*/ 2003486 h 5785910"/>
              <a:gd name="connsiteX17-1207" fmla="*/ 5203724 w 5342334"/>
              <a:gd name="connsiteY17-1208" fmla="*/ 2381935 h 5785910"/>
              <a:gd name="connsiteX18-1209" fmla="*/ 4980124 w 5342334"/>
              <a:gd name="connsiteY18-1210" fmla="*/ 2705696 h 5785910"/>
              <a:gd name="connsiteX19-1211" fmla="*/ 5342334 w 5342334"/>
              <a:gd name="connsiteY19-1212" fmla="*/ 3258997 h 5785910"/>
              <a:gd name="connsiteX20-1213" fmla="*/ 5107100 w 5342334"/>
              <a:gd name="connsiteY20-1214" fmla="*/ 3754493 h 5785910"/>
              <a:gd name="connsiteX21-1215" fmla="*/ 5342334 w 5342334"/>
              <a:gd name="connsiteY21-1216" fmla="*/ 4140580 h 5785910"/>
              <a:gd name="connsiteX22-1217" fmla="*/ 4844706 w 5342334"/>
              <a:gd name="connsiteY22-1218" fmla="*/ 4606676 h 5785910"/>
              <a:gd name="connsiteX23-1219" fmla="*/ 4790537 w 5342334"/>
              <a:gd name="connsiteY23-1220" fmla="*/ 4596433 h 5785910"/>
              <a:gd name="connsiteX24-1221" fmla="*/ 4802287 w 5342334"/>
              <a:gd name="connsiteY24-1222" fmla="*/ 4606672 h 5785910"/>
              <a:gd name="connsiteX25-1223" fmla="*/ 5191248 w 5342334"/>
              <a:gd name="connsiteY25-1224" fmla="*/ 4997228 h 5785910"/>
              <a:gd name="connsiteX26-1225" fmla="*/ 4866278 w 5342334"/>
              <a:gd name="connsiteY26-1226" fmla="*/ 5435572 h 5785910"/>
              <a:gd name="connsiteX27-1227" fmla="*/ 4581456 w 5342334"/>
              <a:gd name="connsiteY27-1228" fmla="*/ 5443059 h 5785910"/>
              <a:gd name="connsiteX28-1229" fmla="*/ 4593578 w 5342334"/>
              <a:gd name="connsiteY28-1230" fmla="*/ 5444848 h 5785910"/>
              <a:gd name="connsiteX29-1231" fmla="*/ 4581281 w 5342334"/>
              <a:gd name="connsiteY29-1232" fmla="*/ 5445228 h 5785910"/>
              <a:gd name="connsiteX30-1233" fmla="*/ 2168410 w 5342334"/>
              <a:gd name="connsiteY30-1234" fmla="*/ 5525146 h 5785910"/>
              <a:gd name="connsiteX31-1235" fmla="*/ 1446532 w 5342334"/>
              <a:gd name="connsiteY31-1236" fmla="*/ 2941092 h 5785910"/>
              <a:gd name="connsiteX32-1237" fmla="*/ 1514723 w 5342334"/>
              <a:gd name="connsiteY32-1238" fmla="*/ 2929703 h 5785910"/>
              <a:gd name="connsiteX33-1239" fmla="*/ 1975047 w 5342334"/>
              <a:gd name="connsiteY33-1240" fmla="*/ 2725675 h 5785910"/>
              <a:gd name="connsiteX34-1241" fmla="*/ 2654934 w 5342334"/>
              <a:gd name="connsiteY34-1242" fmla="*/ 1630299 h 5785910"/>
              <a:gd name="connsiteX35-1243" fmla="*/ 3108192 w 5342334"/>
              <a:gd name="connsiteY35-1244" fmla="*/ 686009 h 5785910"/>
              <a:gd name="connsiteX36-1245" fmla="*/ 3334821 w 5342334"/>
              <a:gd name="connsiteY36-1246" fmla="*/ 6121 h 5785910"/>
              <a:gd name="connsiteX37-1247" fmla="*/ 3380735 w 5342334"/>
              <a:gd name="connsiteY37-1248" fmla="*/ 118 h 5785910"/>
              <a:gd name="connsiteX0-1249" fmla="*/ 1438934 w 5342334"/>
              <a:gd name="connsiteY0-1250" fmla="*/ 2944008 h 5785910"/>
              <a:gd name="connsiteX1-1251" fmla="*/ 1441770 w 5342334"/>
              <a:gd name="connsiteY1-1252" fmla="*/ 2943473 h 5785910"/>
              <a:gd name="connsiteX2-1253" fmla="*/ 1438934 w 5342334"/>
              <a:gd name="connsiteY2-1254" fmla="*/ 2944008 h 5785910"/>
              <a:gd name="connsiteX3-1255" fmla="*/ 1354605 w 5342334"/>
              <a:gd name="connsiteY3-1256" fmla="*/ 2912708 h 5785910"/>
              <a:gd name="connsiteX4-1257" fmla="*/ 1423317 w 5342334"/>
              <a:gd name="connsiteY4-1258" fmla="*/ 2947468 h 5785910"/>
              <a:gd name="connsiteX5-1259" fmla="*/ 1421525 w 5342334"/>
              <a:gd name="connsiteY5-1260" fmla="*/ 3320849 h 5785910"/>
              <a:gd name="connsiteX6-1261" fmla="*/ 2146318 w 5342334"/>
              <a:gd name="connsiteY6-1262" fmla="*/ 5548257 h 5785910"/>
              <a:gd name="connsiteX7-1263" fmla="*/ 2115204 w 5342334"/>
              <a:gd name="connsiteY7-1264" fmla="*/ 5553206 h 5785910"/>
              <a:gd name="connsiteX8-1265" fmla="*/ 1246460 w 5342334"/>
              <a:gd name="connsiteY8-1266" fmla="*/ 5785910 h 5785910"/>
              <a:gd name="connsiteX9-1267" fmla="*/ 0 w 5342334"/>
              <a:gd name="connsiteY9-1268" fmla="*/ 3148605 h 5785910"/>
              <a:gd name="connsiteX10-1269" fmla="*/ 1262428 w 5342334"/>
              <a:gd name="connsiteY10-1270" fmla="*/ 2938106 h 5785910"/>
              <a:gd name="connsiteX11-1271" fmla="*/ 1354605 w 5342334"/>
              <a:gd name="connsiteY11-1272" fmla="*/ 2912708 h 5785910"/>
              <a:gd name="connsiteX12-1273" fmla="*/ 3380735 w 5342334"/>
              <a:gd name="connsiteY12-1274" fmla="*/ 118 h 5785910"/>
              <a:gd name="connsiteX13-1275" fmla="*/ 3863622 w 5342334"/>
              <a:gd name="connsiteY13-1276" fmla="*/ 912639 h 5785910"/>
              <a:gd name="connsiteX14-1277" fmla="*/ 3674765 w 5342334"/>
              <a:gd name="connsiteY14-1278" fmla="*/ 2045786 h 5785910"/>
              <a:gd name="connsiteX15-1279" fmla="*/ 4585837 w 5342334"/>
              <a:gd name="connsiteY15-1280" fmla="*/ 2046833 h 5785910"/>
              <a:gd name="connsiteX16-1281" fmla="*/ 4775401 w 5342334"/>
              <a:gd name="connsiteY16-1282" fmla="*/ 2003486 h 5785910"/>
              <a:gd name="connsiteX17-1283" fmla="*/ 5203724 w 5342334"/>
              <a:gd name="connsiteY17-1284" fmla="*/ 2381935 h 5785910"/>
              <a:gd name="connsiteX18-1285" fmla="*/ 4980124 w 5342334"/>
              <a:gd name="connsiteY18-1286" fmla="*/ 2705696 h 5785910"/>
              <a:gd name="connsiteX19-1287" fmla="*/ 5342334 w 5342334"/>
              <a:gd name="connsiteY19-1288" fmla="*/ 3258997 h 5785910"/>
              <a:gd name="connsiteX20-1289" fmla="*/ 5107100 w 5342334"/>
              <a:gd name="connsiteY20-1290" fmla="*/ 3754493 h 5785910"/>
              <a:gd name="connsiteX21-1291" fmla="*/ 5342334 w 5342334"/>
              <a:gd name="connsiteY21-1292" fmla="*/ 4140580 h 5785910"/>
              <a:gd name="connsiteX22-1293" fmla="*/ 4844706 w 5342334"/>
              <a:gd name="connsiteY22-1294" fmla="*/ 4606676 h 5785910"/>
              <a:gd name="connsiteX23-1295" fmla="*/ 4790537 w 5342334"/>
              <a:gd name="connsiteY23-1296" fmla="*/ 4596433 h 5785910"/>
              <a:gd name="connsiteX24-1297" fmla="*/ 4802287 w 5342334"/>
              <a:gd name="connsiteY24-1298" fmla="*/ 4606672 h 5785910"/>
              <a:gd name="connsiteX25-1299" fmla="*/ 5191248 w 5342334"/>
              <a:gd name="connsiteY25-1300" fmla="*/ 4997228 h 5785910"/>
              <a:gd name="connsiteX26-1301" fmla="*/ 4866278 w 5342334"/>
              <a:gd name="connsiteY26-1302" fmla="*/ 5435572 h 5785910"/>
              <a:gd name="connsiteX27-1303" fmla="*/ 4581456 w 5342334"/>
              <a:gd name="connsiteY27-1304" fmla="*/ 5443059 h 5785910"/>
              <a:gd name="connsiteX28-1305" fmla="*/ 4593578 w 5342334"/>
              <a:gd name="connsiteY28-1306" fmla="*/ 5444848 h 5785910"/>
              <a:gd name="connsiteX29-1307" fmla="*/ 4581281 w 5342334"/>
              <a:gd name="connsiteY29-1308" fmla="*/ 5445228 h 5785910"/>
              <a:gd name="connsiteX30-1309" fmla="*/ 2168410 w 5342334"/>
              <a:gd name="connsiteY30-1310" fmla="*/ 5525146 h 5785910"/>
              <a:gd name="connsiteX31-1311" fmla="*/ 1514723 w 5342334"/>
              <a:gd name="connsiteY31-1312" fmla="*/ 2929703 h 5785910"/>
              <a:gd name="connsiteX32-1313" fmla="*/ 1975047 w 5342334"/>
              <a:gd name="connsiteY32-1314" fmla="*/ 2725675 h 5785910"/>
              <a:gd name="connsiteX33-1315" fmla="*/ 2654934 w 5342334"/>
              <a:gd name="connsiteY33-1316" fmla="*/ 1630299 h 5785910"/>
              <a:gd name="connsiteX34-1317" fmla="*/ 3108192 w 5342334"/>
              <a:gd name="connsiteY34-1318" fmla="*/ 686009 h 5785910"/>
              <a:gd name="connsiteX35-1319" fmla="*/ 3334821 w 5342334"/>
              <a:gd name="connsiteY35-1320" fmla="*/ 6121 h 5785910"/>
              <a:gd name="connsiteX36-1321" fmla="*/ 3380735 w 5342334"/>
              <a:gd name="connsiteY36-1322" fmla="*/ 118 h 5785910"/>
              <a:gd name="connsiteX0-1323" fmla="*/ 1438934 w 5342334"/>
              <a:gd name="connsiteY0-1324" fmla="*/ 2944008 h 5785910"/>
              <a:gd name="connsiteX1-1325" fmla="*/ 1441770 w 5342334"/>
              <a:gd name="connsiteY1-1326" fmla="*/ 2943473 h 5785910"/>
              <a:gd name="connsiteX2-1327" fmla="*/ 1438934 w 5342334"/>
              <a:gd name="connsiteY2-1328" fmla="*/ 2944008 h 5785910"/>
              <a:gd name="connsiteX3-1329" fmla="*/ 1354605 w 5342334"/>
              <a:gd name="connsiteY3-1330" fmla="*/ 2912708 h 5785910"/>
              <a:gd name="connsiteX4-1331" fmla="*/ 1423317 w 5342334"/>
              <a:gd name="connsiteY4-1332" fmla="*/ 2947468 h 5785910"/>
              <a:gd name="connsiteX5-1333" fmla="*/ 1421525 w 5342334"/>
              <a:gd name="connsiteY5-1334" fmla="*/ 3320849 h 5785910"/>
              <a:gd name="connsiteX6-1335" fmla="*/ 2146318 w 5342334"/>
              <a:gd name="connsiteY6-1336" fmla="*/ 5548257 h 5785910"/>
              <a:gd name="connsiteX7-1337" fmla="*/ 2115204 w 5342334"/>
              <a:gd name="connsiteY7-1338" fmla="*/ 5553206 h 5785910"/>
              <a:gd name="connsiteX8-1339" fmla="*/ 1246460 w 5342334"/>
              <a:gd name="connsiteY8-1340" fmla="*/ 5785910 h 5785910"/>
              <a:gd name="connsiteX9-1341" fmla="*/ 0 w 5342334"/>
              <a:gd name="connsiteY9-1342" fmla="*/ 3148605 h 5785910"/>
              <a:gd name="connsiteX10-1343" fmla="*/ 1262428 w 5342334"/>
              <a:gd name="connsiteY10-1344" fmla="*/ 2938106 h 5785910"/>
              <a:gd name="connsiteX11-1345" fmla="*/ 1354605 w 5342334"/>
              <a:gd name="connsiteY11-1346" fmla="*/ 2912708 h 5785910"/>
              <a:gd name="connsiteX12-1347" fmla="*/ 3380735 w 5342334"/>
              <a:gd name="connsiteY12-1348" fmla="*/ 118 h 5785910"/>
              <a:gd name="connsiteX13-1349" fmla="*/ 3863622 w 5342334"/>
              <a:gd name="connsiteY13-1350" fmla="*/ 912639 h 5785910"/>
              <a:gd name="connsiteX14-1351" fmla="*/ 3674765 w 5342334"/>
              <a:gd name="connsiteY14-1352" fmla="*/ 2045786 h 5785910"/>
              <a:gd name="connsiteX15-1353" fmla="*/ 4585837 w 5342334"/>
              <a:gd name="connsiteY15-1354" fmla="*/ 2046833 h 5785910"/>
              <a:gd name="connsiteX16-1355" fmla="*/ 4775401 w 5342334"/>
              <a:gd name="connsiteY16-1356" fmla="*/ 2003486 h 5785910"/>
              <a:gd name="connsiteX17-1357" fmla="*/ 5203724 w 5342334"/>
              <a:gd name="connsiteY17-1358" fmla="*/ 2381935 h 5785910"/>
              <a:gd name="connsiteX18-1359" fmla="*/ 4980124 w 5342334"/>
              <a:gd name="connsiteY18-1360" fmla="*/ 2705696 h 5785910"/>
              <a:gd name="connsiteX19-1361" fmla="*/ 5342334 w 5342334"/>
              <a:gd name="connsiteY19-1362" fmla="*/ 3258997 h 5785910"/>
              <a:gd name="connsiteX20-1363" fmla="*/ 5107100 w 5342334"/>
              <a:gd name="connsiteY20-1364" fmla="*/ 3754493 h 5785910"/>
              <a:gd name="connsiteX21-1365" fmla="*/ 5342334 w 5342334"/>
              <a:gd name="connsiteY21-1366" fmla="*/ 4140580 h 5785910"/>
              <a:gd name="connsiteX22-1367" fmla="*/ 4844706 w 5342334"/>
              <a:gd name="connsiteY22-1368" fmla="*/ 4606676 h 5785910"/>
              <a:gd name="connsiteX23-1369" fmla="*/ 4790537 w 5342334"/>
              <a:gd name="connsiteY23-1370" fmla="*/ 4596433 h 5785910"/>
              <a:gd name="connsiteX24-1371" fmla="*/ 4802287 w 5342334"/>
              <a:gd name="connsiteY24-1372" fmla="*/ 4606672 h 5785910"/>
              <a:gd name="connsiteX25-1373" fmla="*/ 5191248 w 5342334"/>
              <a:gd name="connsiteY25-1374" fmla="*/ 4997228 h 5785910"/>
              <a:gd name="connsiteX26-1375" fmla="*/ 4866278 w 5342334"/>
              <a:gd name="connsiteY26-1376" fmla="*/ 5435572 h 5785910"/>
              <a:gd name="connsiteX27-1377" fmla="*/ 4581456 w 5342334"/>
              <a:gd name="connsiteY27-1378" fmla="*/ 5443059 h 5785910"/>
              <a:gd name="connsiteX28-1379" fmla="*/ 4593578 w 5342334"/>
              <a:gd name="connsiteY28-1380" fmla="*/ 5444848 h 5785910"/>
              <a:gd name="connsiteX29-1381" fmla="*/ 4581281 w 5342334"/>
              <a:gd name="connsiteY29-1382" fmla="*/ 5445228 h 5785910"/>
              <a:gd name="connsiteX30-1383" fmla="*/ 2168410 w 5342334"/>
              <a:gd name="connsiteY30-1384" fmla="*/ 5525146 h 5785910"/>
              <a:gd name="connsiteX31-1385" fmla="*/ 1514723 w 5342334"/>
              <a:gd name="connsiteY31-1386" fmla="*/ 2929703 h 5785910"/>
              <a:gd name="connsiteX32-1387" fmla="*/ 1975047 w 5342334"/>
              <a:gd name="connsiteY32-1388" fmla="*/ 2725675 h 5785910"/>
              <a:gd name="connsiteX33-1389" fmla="*/ 2654934 w 5342334"/>
              <a:gd name="connsiteY33-1390" fmla="*/ 1630299 h 5785910"/>
              <a:gd name="connsiteX34-1391" fmla="*/ 3108192 w 5342334"/>
              <a:gd name="connsiteY34-1392" fmla="*/ 686009 h 5785910"/>
              <a:gd name="connsiteX35-1393" fmla="*/ 3334821 w 5342334"/>
              <a:gd name="connsiteY35-1394" fmla="*/ 6121 h 5785910"/>
              <a:gd name="connsiteX36-1395" fmla="*/ 3380735 w 5342334"/>
              <a:gd name="connsiteY36-1396" fmla="*/ 118 h 5785910"/>
              <a:gd name="connsiteX0-1397" fmla="*/ 1438934 w 5342334"/>
              <a:gd name="connsiteY0-1398" fmla="*/ 2944008 h 5785910"/>
              <a:gd name="connsiteX1-1399" fmla="*/ 1441770 w 5342334"/>
              <a:gd name="connsiteY1-1400" fmla="*/ 2943473 h 5785910"/>
              <a:gd name="connsiteX2-1401" fmla="*/ 1438934 w 5342334"/>
              <a:gd name="connsiteY2-1402" fmla="*/ 2944008 h 5785910"/>
              <a:gd name="connsiteX3-1403" fmla="*/ 1354605 w 5342334"/>
              <a:gd name="connsiteY3-1404" fmla="*/ 2912708 h 5785910"/>
              <a:gd name="connsiteX4-1405" fmla="*/ 1423317 w 5342334"/>
              <a:gd name="connsiteY4-1406" fmla="*/ 2947468 h 5785910"/>
              <a:gd name="connsiteX5-1407" fmla="*/ 1421525 w 5342334"/>
              <a:gd name="connsiteY5-1408" fmla="*/ 3320849 h 5785910"/>
              <a:gd name="connsiteX6-1409" fmla="*/ 2146318 w 5342334"/>
              <a:gd name="connsiteY6-1410" fmla="*/ 5548257 h 5785910"/>
              <a:gd name="connsiteX7-1411" fmla="*/ 2115204 w 5342334"/>
              <a:gd name="connsiteY7-1412" fmla="*/ 5553206 h 5785910"/>
              <a:gd name="connsiteX8-1413" fmla="*/ 1246460 w 5342334"/>
              <a:gd name="connsiteY8-1414" fmla="*/ 5785910 h 5785910"/>
              <a:gd name="connsiteX9-1415" fmla="*/ 0 w 5342334"/>
              <a:gd name="connsiteY9-1416" fmla="*/ 3148605 h 5785910"/>
              <a:gd name="connsiteX10-1417" fmla="*/ 1262428 w 5342334"/>
              <a:gd name="connsiteY10-1418" fmla="*/ 2938106 h 5785910"/>
              <a:gd name="connsiteX11-1419" fmla="*/ 1354605 w 5342334"/>
              <a:gd name="connsiteY11-1420" fmla="*/ 2912708 h 5785910"/>
              <a:gd name="connsiteX12-1421" fmla="*/ 3380735 w 5342334"/>
              <a:gd name="connsiteY12-1422" fmla="*/ 118 h 5785910"/>
              <a:gd name="connsiteX13-1423" fmla="*/ 3863622 w 5342334"/>
              <a:gd name="connsiteY13-1424" fmla="*/ 912639 h 5785910"/>
              <a:gd name="connsiteX14-1425" fmla="*/ 3674765 w 5342334"/>
              <a:gd name="connsiteY14-1426" fmla="*/ 2045786 h 5785910"/>
              <a:gd name="connsiteX15-1427" fmla="*/ 4585837 w 5342334"/>
              <a:gd name="connsiteY15-1428" fmla="*/ 2046833 h 5785910"/>
              <a:gd name="connsiteX16-1429" fmla="*/ 4775401 w 5342334"/>
              <a:gd name="connsiteY16-1430" fmla="*/ 2003486 h 5785910"/>
              <a:gd name="connsiteX17-1431" fmla="*/ 5203724 w 5342334"/>
              <a:gd name="connsiteY17-1432" fmla="*/ 2381935 h 5785910"/>
              <a:gd name="connsiteX18-1433" fmla="*/ 4980124 w 5342334"/>
              <a:gd name="connsiteY18-1434" fmla="*/ 2705696 h 5785910"/>
              <a:gd name="connsiteX19-1435" fmla="*/ 5342334 w 5342334"/>
              <a:gd name="connsiteY19-1436" fmla="*/ 3258997 h 5785910"/>
              <a:gd name="connsiteX20-1437" fmla="*/ 5107100 w 5342334"/>
              <a:gd name="connsiteY20-1438" fmla="*/ 3754493 h 5785910"/>
              <a:gd name="connsiteX21-1439" fmla="*/ 5342334 w 5342334"/>
              <a:gd name="connsiteY21-1440" fmla="*/ 4140580 h 5785910"/>
              <a:gd name="connsiteX22-1441" fmla="*/ 4844706 w 5342334"/>
              <a:gd name="connsiteY22-1442" fmla="*/ 4606676 h 5785910"/>
              <a:gd name="connsiteX23-1443" fmla="*/ 4790537 w 5342334"/>
              <a:gd name="connsiteY23-1444" fmla="*/ 4596433 h 5785910"/>
              <a:gd name="connsiteX24-1445" fmla="*/ 4802287 w 5342334"/>
              <a:gd name="connsiteY24-1446" fmla="*/ 4606672 h 5785910"/>
              <a:gd name="connsiteX25-1447" fmla="*/ 5191248 w 5342334"/>
              <a:gd name="connsiteY25-1448" fmla="*/ 4997228 h 5785910"/>
              <a:gd name="connsiteX26-1449" fmla="*/ 4866278 w 5342334"/>
              <a:gd name="connsiteY26-1450" fmla="*/ 5435572 h 5785910"/>
              <a:gd name="connsiteX27-1451" fmla="*/ 4581456 w 5342334"/>
              <a:gd name="connsiteY27-1452" fmla="*/ 5443059 h 5785910"/>
              <a:gd name="connsiteX28-1453" fmla="*/ 4593578 w 5342334"/>
              <a:gd name="connsiteY28-1454" fmla="*/ 5444848 h 5785910"/>
              <a:gd name="connsiteX29-1455" fmla="*/ 4581281 w 5342334"/>
              <a:gd name="connsiteY29-1456" fmla="*/ 5445228 h 5785910"/>
              <a:gd name="connsiteX30-1457" fmla="*/ 2201665 w 5342334"/>
              <a:gd name="connsiteY30-1458" fmla="*/ 5541774 h 5785910"/>
              <a:gd name="connsiteX31-1459" fmla="*/ 1514723 w 5342334"/>
              <a:gd name="connsiteY31-1460" fmla="*/ 2929703 h 5785910"/>
              <a:gd name="connsiteX32-1461" fmla="*/ 1975047 w 5342334"/>
              <a:gd name="connsiteY32-1462" fmla="*/ 2725675 h 5785910"/>
              <a:gd name="connsiteX33-1463" fmla="*/ 2654934 w 5342334"/>
              <a:gd name="connsiteY33-1464" fmla="*/ 1630299 h 5785910"/>
              <a:gd name="connsiteX34-1465" fmla="*/ 3108192 w 5342334"/>
              <a:gd name="connsiteY34-1466" fmla="*/ 686009 h 5785910"/>
              <a:gd name="connsiteX35-1467" fmla="*/ 3334821 w 5342334"/>
              <a:gd name="connsiteY35-1468" fmla="*/ 6121 h 5785910"/>
              <a:gd name="connsiteX36-1469" fmla="*/ 3380735 w 5342334"/>
              <a:gd name="connsiteY36-1470" fmla="*/ 118 h 5785910"/>
              <a:gd name="connsiteX0-1471" fmla="*/ 1438934 w 5342334"/>
              <a:gd name="connsiteY0-1472" fmla="*/ 2944008 h 5785910"/>
              <a:gd name="connsiteX1-1473" fmla="*/ 1441770 w 5342334"/>
              <a:gd name="connsiteY1-1474" fmla="*/ 2943473 h 5785910"/>
              <a:gd name="connsiteX2-1475" fmla="*/ 1438934 w 5342334"/>
              <a:gd name="connsiteY2-1476" fmla="*/ 2944008 h 5785910"/>
              <a:gd name="connsiteX3-1477" fmla="*/ 1354605 w 5342334"/>
              <a:gd name="connsiteY3-1478" fmla="*/ 2912708 h 5785910"/>
              <a:gd name="connsiteX4-1479" fmla="*/ 1423317 w 5342334"/>
              <a:gd name="connsiteY4-1480" fmla="*/ 2947468 h 5785910"/>
              <a:gd name="connsiteX5-1481" fmla="*/ 1421525 w 5342334"/>
              <a:gd name="connsiteY5-1482" fmla="*/ 3320849 h 5785910"/>
              <a:gd name="connsiteX6-1483" fmla="*/ 2146318 w 5342334"/>
              <a:gd name="connsiteY6-1484" fmla="*/ 5548257 h 5785910"/>
              <a:gd name="connsiteX7-1485" fmla="*/ 2115204 w 5342334"/>
              <a:gd name="connsiteY7-1486" fmla="*/ 5553206 h 5785910"/>
              <a:gd name="connsiteX8-1487" fmla="*/ 1246460 w 5342334"/>
              <a:gd name="connsiteY8-1488" fmla="*/ 5785910 h 5785910"/>
              <a:gd name="connsiteX9-1489" fmla="*/ 0 w 5342334"/>
              <a:gd name="connsiteY9-1490" fmla="*/ 3148605 h 5785910"/>
              <a:gd name="connsiteX10-1491" fmla="*/ 1262428 w 5342334"/>
              <a:gd name="connsiteY10-1492" fmla="*/ 2938106 h 5785910"/>
              <a:gd name="connsiteX11-1493" fmla="*/ 1354605 w 5342334"/>
              <a:gd name="connsiteY11-1494" fmla="*/ 2912708 h 5785910"/>
              <a:gd name="connsiteX12-1495" fmla="*/ 3380735 w 5342334"/>
              <a:gd name="connsiteY12-1496" fmla="*/ 118 h 5785910"/>
              <a:gd name="connsiteX13-1497" fmla="*/ 3863622 w 5342334"/>
              <a:gd name="connsiteY13-1498" fmla="*/ 912639 h 5785910"/>
              <a:gd name="connsiteX14-1499" fmla="*/ 3674765 w 5342334"/>
              <a:gd name="connsiteY14-1500" fmla="*/ 2045786 h 5785910"/>
              <a:gd name="connsiteX15-1501" fmla="*/ 4585837 w 5342334"/>
              <a:gd name="connsiteY15-1502" fmla="*/ 2046833 h 5785910"/>
              <a:gd name="connsiteX16-1503" fmla="*/ 4775401 w 5342334"/>
              <a:gd name="connsiteY16-1504" fmla="*/ 2003486 h 5785910"/>
              <a:gd name="connsiteX17-1505" fmla="*/ 5203724 w 5342334"/>
              <a:gd name="connsiteY17-1506" fmla="*/ 2381935 h 5785910"/>
              <a:gd name="connsiteX18-1507" fmla="*/ 4980124 w 5342334"/>
              <a:gd name="connsiteY18-1508" fmla="*/ 2705696 h 5785910"/>
              <a:gd name="connsiteX19-1509" fmla="*/ 5342334 w 5342334"/>
              <a:gd name="connsiteY19-1510" fmla="*/ 3258997 h 5785910"/>
              <a:gd name="connsiteX20-1511" fmla="*/ 5107100 w 5342334"/>
              <a:gd name="connsiteY20-1512" fmla="*/ 3754493 h 5785910"/>
              <a:gd name="connsiteX21-1513" fmla="*/ 5342334 w 5342334"/>
              <a:gd name="connsiteY21-1514" fmla="*/ 4140580 h 5785910"/>
              <a:gd name="connsiteX22-1515" fmla="*/ 4844706 w 5342334"/>
              <a:gd name="connsiteY22-1516" fmla="*/ 4606676 h 5785910"/>
              <a:gd name="connsiteX23-1517" fmla="*/ 4790537 w 5342334"/>
              <a:gd name="connsiteY23-1518" fmla="*/ 4596433 h 5785910"/>
              <a:gd name="connsiteX24-1519" fmla="*/ 4802287 w 5342334"/>
              <a:gd name="connsiteY24-1520" fmla="*/ 4606672 h 5785910"/>
              <a:gd name="connsiteX25-1521" fmla="*/ 5191248 w 5342334"/>
              <a:gd name="connsiteY25-1522" fmla="*/ 4997228 h 5785910"/>
              <a:gd name="connsiteX26-1523" fmla="*/ 4866278 w 5342334"/>
              <a:gd name="connsiteY26-1524" fmla="*/ 5435572 h 5785910"/>
              <a:gd name="connsiteX27-1525" fmla="*/ 4581456 w 5342334"/>
              <a:gd name="connsiteY27-1526" fmla="*/ 5443059 h 5785910"/>
              <a:gd name="connsiteX28-1527" fmla="*/ 4593578 w 5342334"/>
              <a:gd name="connsiteY28-1528" fmla="*/ 5444848 h 5785910"/>
              <a:gd name="connsiteX29-1529" fmla="*/ 4581281 w 5342334"/>
              <a:gd name="connsiteY29-1530" fmla="*/ 5445228 h 5785910"/>
              <a:gd name="connsiteX30-1531" fmla="*/ 2201665 w 5342334"/>
              <a:gd name="connsiteY30-1532" fmla="*/ 5541774 h 5785910"/>
              <a:gd name="connsiteX31-1533" fmla="*/ 1514723 w 5342334"/>
              <a:gd name="connsiteY31-1534" fmla="*/ 2929703 h 5785910"/>
              <a:gd name="connsiteX32-1535" fmla="*/ 1975047 w 5342334"/>
              <a:gd name="connsiteY32-1536" fmla="*/ 2725675 h 5785910"/>
              <a:gd name="connsiteX33-1537" fmla="*/ 2654934 w 5342334"/>
              <a:gd name="connsiteY33-1538" fmla="*/ 1630299 h 5785910"/>
              <a:gd name="connsiteX34-1539" fmla="*/ 3108192 w 5342334"/>
              <a:gd name="connsiteY34-1540" fmla="*/ 686009 h 5785910"/>
              <a:gd name="connsiteX35-1541" fmla="*/ 3334821 w 5342334"/>
              <a:gd name="connsiteY35-1542" fmla="*/ 6121 h 5785910"/>
              <a:gd name="connsiteX36-1543" fmla="*/ 3380735 w 5342334"/>
              <a:gd name="connsiteY36-1544" fmla="*/ 118 h 5785910"/>
              <a:gd name="connsiteX0-1545" fmla="*/ 1438934 w 5342334"/>
              <a:gd name="connsiteY0-1546" fmla="*/ 2944008 h 5785910"/>
              <a:gd name="connsiteX1-1547" fmla="*/ 1441770 w 5342334"/>
              <a:gd name="connsiteY1-1548" fmla="*/ 2943473 h 5785910"/>
              <a:gd name="connsiteX2-1549" fmla="*/ 1438934 w 5342334"/>
              <a:gd name="connsiteY2-1550" fmla="*/ 2944008 h 5785910"/>
              <a:gd name="connsiteX3-1551" fmla="*/ 1354605 w 5342334"/>
              <a:gd name="connsiteY3-1552" fmla="*/ 2912708 h 5785910"/>
              <a:gd name="connsiteX4-1553" fmla="*/ 1423317 w 5342334"/>
              <a:gd name="connsiteY4-1554" fmla="*/ 2947468 h 5785910"/>
              <a:gd name="connsiteX5-1555" fmla="*/ 1421525 w 5342334"/>
              <a:gd name="connsiteY5-1556" fmla="*/ 3320849 h 5785910"/>
              <a:gd name="connsiteX6-1557" fmla="*/ 2146318 w 5342334"/>
              <a:gd name="connsiteY6-1558" fmla="*/ 5548257 h 5785910"/>
              <a:gd name="connsiteX7-1559" fmla="*/ 2115204 w 5342334"/>
              <a:gd name="connsiteY7-1560" fmla="*/ 5553206 h 5785910"/>
              <a:gd name="connsiteX8-1561" fmla="*/ 1246460 w 5342334"/>
              <a:gd name="connsiteY8-1562" fmla="*/ 5785910 h 5785910"/>
              <a:gd name="connsiteX9-1563" fmla="*/ 0 w 5342334"/>
              <a:gd name="connsiteY9-1564" fmla="*/ 3148605 h 5785910"/>
              <a:gd name="connsiteX10-1565" fmla="*/ 1262428 w 5342334"/>
              <a:gd name="connsiteY10-1566" fmla="*/ 2938106 h 5785910"/>
              <a:gd name="connsiteX11-1567" fmla="*/ 1354605 w 5342334"/>
              <a:gd name="connsiteY11-1568" fmla="*/ 2912708 h 5785910"/>
              <a:gd name="connsiteX12-1569" fmla="*/ 3380735 w 5342334"/>
              <a:gd name="connsiteY12-1570" fmla="*/ 118 h 5785910"/>
              <a:gd name="connsiteX13-1571" fmla="*/ 3863622 w 5342334"/>
              <a:gd name="connsiteY13-1572" fmla="*/ 912639 h 5785910"/>
              <a:gd name="connsiteX14-1573" fmla="*/ 3674765 w 5342334"/>
              <a:gd name="connsiteY14-1574" fmla="*/ 2045786 h 5785910"/>
              <a:gd name="connsiteX15-1575" fmla="*/ 4585837 w 5342334"/>
              <a:gd name="connsiteY15-1576" fmla="*/ 2046833 h 5785910"/>
              <a:gd name="connsiteX16-1577" fmla="*/ 4775401 w 5342334"/>
              <a:gd name="connsiteY16-1578" fmla="*/ 2003486 h 5785910"/>
              <a:gd name="connsiteX17-1579" fmla="*/ 5203724 w 5342334"/>
              <a:gd name="connsiteY17-1580" fmla="*/ 2381935 h 5785910"/>
              <a:gd name="connsiteX18-1581" fmla="*/ 4980124 w 5342334"/>
              <a:gd name="connsiteY18-1582" fmla="*/ 2705696 h 5785910"/>
              <a:gd name="connsiteX19-1583" fmla="*/ 5342334 w 5342334"/>
              <a:gd name="connsiteY19-1584" fmla="*/ 3258997 h 5785910"/>
              <a:gd name="connsiteX20-1585" fmla="*/ 5107100 w 5342334"/>
              <a:gd name="connsiteY20-1586" fmla="*/ 3754493 h 5785910"/>
              <a:gd name="connsiteX21-1587" fmla="*/ 5342334 w 5342334"/>
              <a:gd name="connsiteY21-1588" fmla="*/ 4140580 h 5785910"/>
              <a:gd name="connsiteX22-1589" fmla="*/ 4844706 w 5342334"/>
              <a:gd name="connsiteY22-1590" fmla="*/ 4606676 h 5785910"/>
              <a:gd name="connsiteX23-1591" fmla="*/ 4790537 w 5342334"/>
              <a:gd name="connsiteY23-1592" fmla="*/ 4596433 h 5785910"/>
              <a:gd name="connsiteX24-1593" fmla="*/ 4802287 w 5342334"/>
              <a:gd name="connsiteY24-1594" fmla="*/ 4606672 h 5785910"/>
              <a:gd name="connsiteX25-1595" fmla="*/ 5191248 w 5342334"/>
              <a:gd name="connsiteY25-1596" fmla="*/ 4997228 h 5785910"/>
              <a:gd name="connsiteX26-1597" fmla="*/ 4866278 w 5342334"/>
              <a:gd name="connsiteY26-1598" fmla="*/ 5435572 h 5785910"/>
              <a:gd name="connsiteX27-1599" fmla="*/ 4581456 w 5342334"/>
              <a:gd name="connsiteY27-1600" fmla="*/ 5443059 h 5785910"/>
              <a:gd name="connsiteX28-1601" fmla="*/ 4593578 w 5342334"/>
              <a:gd name="connsiteY28-1602" fmla="*/ 5444848 h 5785910"/>
              <a:gd name="connsiteX29-1603" fmla="*/ 4581281 w 5342334"/>
              <a:gd name="connsiteY29-1604" fmla="*/ 5445228 h 5785910"/>
              <a:gd name="connsiteX30-1605" fmla="*/ 2201665 w 5342334"/>
              <a:gd name="connsiteY30-1606" fmla="*/ 5541774 h 5785910"/>
              <a:gd name="connsiteX31-1607" fmla="*/ 1514723 w 5342334"/>
              <a:gd name="connsiteY31-1608" fmla="*/ 2929703 h 5785910"/>
              <a:gd name="connsiteX32-1609" fmla="*/ 1975047 w 5342334"/>
              <a:gd name="connsiteY32-1610" fmla="*/ 2725675 h 5785910"/>
              <a:gd name="connsiteX33-1611" fmla="*/ 2654934 w 5342334"/>
              <a:gd name="connsiteY33-1612" fmla="*/ 1630299 h 5785910"/>
              <a:gd name="connsiteX34-1613" fmla="*/ 3108192 w 5342334"/>
              <a:gd name="connsiteY34-1614" fmla="*/ 686009 h 5785910"/>
              <a:gd name="connsiteX35-1615" fmla="*/ 3334821 w 5342334"/>
              <a:gd name="connsiteY35-1616" fmla="*/ 6121 h 5785910"/>
              <a:gd name="connsiteX36-1617" fmla="*/ 3380735 w 5342334"/>
              <a:gd name="connsiteY36-1618" fmla="*/ 118 h 5785910"/>
              <a:gd name="connsiteX0-1619" fmla="*/ 1438934 w 5342334"/>
              <a:gd name="connsiteY0-1620" fmla="*/ 2944008 h 5785910"/>
              <a:gd name="connsiteX1-1621" fmla="*/ 1441770 w 5342334"/>
              <a:gd name="connsiteY1-1622" fmla="*/ 2943473 h 5785910"/>
              <a:gd name="connsiteX2-1623" fmla="*/ 1438934 w 5342334"/>
              <a:gd name="connsiteY2-1624" fmla="*/ 2944008 h 5785910"/>
              <a:gd name="connsiteX3-1625" fmla="*/ 1354605 w 5342334"/>
              <a:gd name="connsiteY3-1626" fmla="*/ 2912708 h 5785910"/>
              <a:gd name="connsiteX4-1627" fmla="*/ 1423317 w 5342334"/>
              <a:gd name="connsiteY4-1628" fmla="*/ 2947468 h 5785910"/>
              <a:gd name="connsiteX5-1629" fmla="*/ 1421525 w 5342334"/>
              <a:gd name="connsiteY5-1630" fmla="*/ 3320849 h 5785910"/>
              <a:gd name="connsiteX6-1631" fmla="*/ 2146318 w 5342334"/>
              <a:gd name="connsiteY6-1632" fmla="*/ 5548257 h 5785910"/>
              <a:gd name="connsiteX7-1633" fmla="*/ 2115204 w 5342334"/>
              <a:gd name="connsiteY7-1634" fmla="*/ 5553206 h 5785910"/>
              <a:gd name="connsiteX8-1635" fmla="*/ 1246460 w 5342334"/>
              <a:gd name="connsiteY8-1636" fmla="*/ 5785910 h 5785910"/>
              <a:gd name="connsiteX9-1637" fmla="*/ 0 w 5342334"/>
              <a:gd name="connsiteY9-1638" fmla="*/ 3148605 h 5785910"/>
              <a:gd name="connsiteX10-1639" fmla="*/ 1262428 w 5342334"/>
              <a:gd name="connsiteY10-1640" fmla="*/ 2938106 h 5785910"/>
              <a:gd name="connsiteX11-1641" fmla="*/ 1354605 w 5342334"/>
              <a:gd name="connsiteY11-1642" fmla="*/ 2912708 h 5785910"/>
              <a:gd name="connsiteX12-1643" fmla="*/ 3380735 w 5342334"/>
              <a:gd name="connsiteY12-1644" fmla="*/ 118 h 5785910"/>
              <a:gd name="connsiteX13-1645" fmla="*/ 3863622 w 5342334"/>
              <a:gd name="connsiteY13-1646" fmla="*/ 912639 h 5785910"/>
              <a:gd name="connsiteX14-1647" fmla="*/ 3674765 w 5342334"/>
              <a:gd name="connsiteY14-1648" fmla="*/ 2045786 h 5785910"/>
              <a:gd name="connsiteX15-1649" fmla="*/ 4585837 w 5342334"/>
              <a:gd name="connsiteY15-1650" fmla="*/ 2046833 h 5785910"/>
              <a:gd name="connsiteX16-1651" fmla="*/ 4775401 w 5342334"/>
              <a:gd name="connsiteY16-1652" fmla="*/ 2003486 h 5785910"/>
              <a:gd name="connsiteX17-1653" fmla="*/ 5203724 w 5342334"/>
              <a:gd name="connsiteY17-1654" fmla="*/ 2381935 h 5785910"/>
              <a:gd name="connsiteX18-1655" fmla="*/ 4980124 w 5342334"/>
              <a:gd name="connsiteY18-1656" fmla="*/ 2705696 h 5785910"/>
              <a:gd name="connsiteX19-1657" fmla="*/ 5342334 w 5342334"/>
              <a:gd name="connsiteY19-1658" fmla="*/ 3258997 h 5785910"/>
              <a:gd name="connsiteX20-1659" fmla="*/ 5107100 w 5342334"/>
              <a:gd name="connsiteY20-1660" fmla="*/ 3754493 h 5785910"/>
              <a:gd name="connsiteX21-1661" fmla="*/ 5342334 w 5342334"/>
              <a:gd name="connsiteY21-1662" fmla="*/ 4140580 h 5785910"/>
              <a:gd name="connsiteX22-1663" fmla="*/ 4844706 w 5342334"/>
              <a:gd name="connsiteY22-1664" fmla="*/ 4606676 h 5785910"/>
              <a:gd name="connsiteX23-1665" fmla="*/ 4790537 w 5342334"/>
              <a:gd name="connsiteY23-1666" fmla="*/ 4596433 h 5785910"/>
              <a:gd name="connsiteX24-1667" fmla="*/ 4802287 w 5342334"/>
              <a:gd name="connsiteY24-1668" fmla="*/ 4606672 h 5785910"/>
              <a:gd name="connsiteX25-1669" fmla="*/ 5191248 w 5342334"/>
              <a:gd name="connsiteY25-1670" fmla="*/ 4997228 h 5785910"/>
              <a:gd name="connsiteX26-1671" fmla="*/ 4866278 w 5342334"/>
              <a:gd name="connsiteY26-1672" fmla="*/ 5435572 h 5785910"/>
              <a:gd name="connsiteX27-1673" fmla="*/ 4581456 w 5342334"/>
              <a:gd name="connsiteY27-1674" fmla="*/ 5443059 h 5785910"/>
              <a:gd name="connsiteX28-1675" fmla="*/ 4593578 w 5342334"/>
              <a:gd name="connsiteY28-1676" fmla="*/ 5444848 h 5785910"/>
              <a:gd name="connsiteX29-1677" fmla="*/ 4581281 w 5342334"/>
              <a:gd name="connsiteY29-1678" fmla="*/ 5445228 h 5785910"/>
              <a:gd name="connsiteX30-1679" fmla="*/ 2201665 w 5342334"/>
              <a:gd name="connsiteY30-1680" fmla="*/ 5541774 h 5785910"/>
              <a:gd name="connsiteX31-1681" fmla="*/ 1514723 w 5342334"/>
              <a:gd name="connsiteY31-1682" fmla="*/ 2929703 h 5785910"/>
              <a:gd name="connsiteX32-1683" fmla="*/ 1975047 w 5342334"/>
              <a:gd name="connsiteY32-1684" fmla="*/ 2725675 h 5785910"/>
              <a:gd name="connsiteX33-1685" fmla="*/ 2654934 w 5342334"/>
              <a:gd name="connsiteY33-1686" fmla="*/ 1630299 h 5785910"/>
              <a:gd name="connsiteX34-1687" fmla="*/ 3108192 w 5342334"/>
              <a:gd name="connsiteY34-1688" fmla="*/ 686009 h 5785910"/>
              <a:gd name="connsiteX35-1689" fmla="*/ 3334821 w 5342334"/>
              <a:gd name="connsiteY35-1690" fmla="*/ 6121 h 5785910"/>
              <a:gd name="connsiteX36-1691" fmla="*/ 3380735 w 5342334"/>
              <a:gd name="connsiteY36-1692" fmla="*/ 118 h 5785910"/>
              <a:gd name="connsiteX0-1693" fmla="*/ 1438934 w 5342334"/>
              <a:gd name="connsiteY0-1694" fmla="*/ 2944008 h 5785910"/>
              <a:gd name="connsiteX1-1695" fmla="*/ 1441770 w 5342334"/>
              <a:gd name="connsiteY1-1696" fmla="*/ 2943473 h 5785910"/>
              <a:gd name="connsiteX2-1697" fmla="*/ 1438934 w 5342334"/>
              <a:gd name="connsiteY2-1698" fmla="*/ 2944008 h 5785910"/>
              <a:gd name="connsiteX3-1699" fmla="*/ 1354605 w 5342334"/>
              <a:gd name="connsiteY3-1700" fmla="*/ 2912708 h 5785910"/>
              <a:gd name="connsiteX4-1701" fmla="*/ 1423317 w 5342334"/>
              <a:gd name="connsiteY4-1702" fmla="*/ 2947468 h 5785910"/>
              <a:gd name="connsiteX5-1703" fmla="*/ 1421525 w 5342334"/>
              <a:gd name="connsiteY5-1704" fmla="*/ 3320849 h 5785910"/>
              <a:gd name="connsiteX6-1705" fmla="*/ 2146318 w 5342334"/>
              <a:gd name="connsiteY6-1706" fmla="*/ 5548257 h 5785910"/>
              <a:gd name="connsiteX7-1707" fmla="*/ 2115204 w 5342334"/>
              <a:gd name="connsiteY7-1708" fmla="*/ 5553206 h 5785910"/>
              <a:gd name="connsiteX8-1709" fmla="*/ 1246460 w 5342334"/>
              <a:gd name="connsiteY8-1710" fmla="*/ 5785910 h 5785910"/>
              <a:gd name="connsiteX9-1711" fmla="*/ 0 w 5342334"/>
              <a:gd name="connsiteY9-1712" fmla="*/ 3148605 h 5785910"/>
              <a:gd name="connsiteX10-1713" fmla="*/ 1262428 w 5342334"/>
              <a:gd name="connsiteY10-1714" fmla="*/ 2938106 h 5785910"/>
              <a:gd name="connsiteX11-1715" fmla="*/ 1354605 w 5342334"/>
              <a:gd name="connsiteY11-1716" fmla="*/ 2912708 h 5785910"/>
              <a:gd name="connsiteX12-1717" fmla="*/ 3380735 w 5342334"/>
              <a:gd name="connsiteY12-1718" fmla="*/ 118 h 5785910"/>
              <a:gd name="connsiteX13-1719" fmla="*/ 3863622 w 5342334"/>
              <a:gd name="connsiteY13-1720" fmla="*/ 912639 h 5785910"/>
              <a:gd name="connsiteX14-1721" fmla="*/ 3674765 w 5342334"/>
              <a:gd name="connsiteY14-1722" fmla="*/ 2045786 h 5785910"/>
              <a:gd name="connsiteX15-1723" fmla="*/ 4585837 w 5342334"/>
              <a:gd name="connsiteY15-1724" fmla="*/ 2046833 h 5785910"/>
              <a:gd name="connsiteX16-1725" fmla="*/ 4775401 w 5342334"/>
              <a:gd name="connsiteY16-1726" fmla="*/ 2003486 h 5785910"/>
              <a:gd name="connsiteX17-1727" fmla="*/ 5203724 w 5342334"/>
              <a:gd name="connsiteY17-1728" fmla="*/ 2381935 h 5785910"/>
              <a:gd name="connsiteX18-1729" fmla="*/ 4980124 w 5342334"/>
              <a:gd name="connsiteY18-1730" fmla="*/ 2705696 h 5785910"/>
              <a:gd name="connsiteX19-1731" fmla="*/ 5342334 w 5342334"/>
              <a:gd name="connsiteY19-1732" fmla="*/ 3258997 h 5785910"/>
              <a:gd name="connsiteX20-1733" fmla="*/ 5107100 w 5342334"/>
              <a:gd name="connsiteY20-1734" fmla="*/ 3754493 h 5785910"/>
              <a:gd name="connsiteX21-1735" fmla="*/ 5342334 w 5342334"/>
              <a:gd name="connsiteY21-1736" fmla="*/ 4140580 h 5785910"/>
              <a:gd name="connsiteX22-1737" fmla="*/ 4844706 w 5342334"/>
              <a:gd name="connsiteY22-1738" fmla="*/ 4606676 h 5785910"/>
              <a:gd name="connsiteX23-1739" fmla="*/ 4790537 w 5342334"/>
              <a:gd name="connsiteY23-1740" fmla="*/ 4596433 h 5785910"/>
              <a:gd name="connsiteX24-1741" fmla="*/ 4802287 w 5342334"/>
              <a:gd name="connsiteY24-1742" fmla="*/ 4606672 h 5785910"/>
              <a:gd name="connsiteX25-1743" fmla="*/ 5191248 w 5342334"/>
              <a:gd name="connsiteY25-1744" fmla="*/ 4997228 h 5785910"/>
              <a:gd name="connsiteX26-1745" fmla="*/ 4866278 w 5342334"/>
              <a:gd name="connsiteY26-1746" fmla="*/ 5435572 h 5785910"/>
              <a:gd name="connsiteX27-1747" fmla="*/ 4581456 w 5342334"/>
              <a:gd name="connsiteY27-1748" fmla="*/ 5443059 h 5785910"/>
              <a:gd name="connsiteX28-1749" fmla="*/ 4593578 w 5342334"/>
              <a:gd name="connsiteY28-1750" fmla="*/ 5444848 h 5785910"/>
              <a:gd name="connsiteX29-1751" fmla="*/ 4581281 w 5342334"/>
              <a:gd name="connsiteY29-1752" fmla="*/ 5445228 h 5785910"/>
              <a:gd name="connsiteX30-1753" fmla="*/ 2233555 w 5342334"/>
              <a:gd name="connsiteY30-1754" fmla="*/ 5541774 h 5785910"/>
              <a:gd name="connsiteX31-1755" fmla="*/ 1514723 w 5342334"/>
              <a:gd name="connsiteY31-1756" fmla="*/ 2929703 h 5785910"/>
              <a:gd name="connsiteX32-1757" fmla="*/ 1975047 w 5342334"/>
              <a:gd name="connsiteY32-1758" fmla="*/ 2725675 h 5785910"/>
              <a:gd name="connsiteX33-1759" fmla="*/ 2654934 w 5342334"/>
              <a:gd name="connsiteY33-1760" fmla="*/ 1630299 h 5785910"/>
              <a:gd name="connsiteX34-1761" fmla="*/ 3108192 w 5342334"/>
              <a:gd name="connsiteY34-1762" fmla="*/ 686009 h 5785910"/>
              <a:gd name="connsiteX35-1763" fmla="*/ 3334821 w 5342334"/>
              <a:gd name="connsiteY35-1764" fmla="*/ 6121 h 5785910"/>
              <a:gd name="connsiteX36-1765" fmla="*/ 3380735 w 5342334"/>
              <a:gd name="connsiteY36-1766" fmla="*/ 118 h 5785910"/>
              <a:gd name="connsiteX0-1767" fmla="*/ 1438934 w 5342334"/>
              <a:gd name="connsiteY0-1768" fmla="*/ 2944008 h 5785910"/>
              <a:gd name="connsiteX1-1769" fmla="*/ 1441770 w 5342334"/>
              <a:gd name="connsiteY1-1770" fmla="*/ 2943473 h 5785910"/>
              <a:gd name="connsiteX2-1771" fmla="*/ 1438934 w 5342334"/>
              <a:gd name="connsiteY2-1772" fmla="*/ 2944008 h 5785910"/>
              <a:gd name="connsiteX3-1773" fmla="*/ 1354605 w 5342334"/>
              <a:gd name="connsiteY3-1774" fmla="*/ 2912708 h 5785910"/>
              <a:gd name="connsiteX4-1775" fmla="*/ 1423317 w 5342334"/>
              <a:gd name="connsiteY4-1776" fmla="*/ 2947468 h 5785910"/>
              <a:gd name="connsiteX5-1777" fmla="*/ 1421525 w 5342334"/>
              <a:gd name="connsiteY5-1778" fmla="*/ 3320849 h 5785910"/>
              <a:gd name="connsiteX6-1779" fmla="*/ 2146318 w 5342334"/>
              <a:gd name="connsiteY6-1780" fmla="*/ 5548257 h 5785910"/>
              <a:gd name="connsiteX7-1781" fmla="*/ 2115204 w 5342334"/>
              <a:gd name="connsiteY7-1782" fmla="*/ 5553206 h 5785910"/>
              <a:gd name="connsiteX8-1783" fmla="*/ 1246460 w 5342334"/>
              <a:gd name="connsiteY8-1784" fmla="*/ 5785910 h 5785910"/>
              <a:gd name="connsiteX9-1785" fmla="*/ 0 w 5342334"/>
              <a:gd name="connsiteY9-1786" fmla="*/ 3148605 h 5785910"/>
              <a:gd name="connsiteX10-1787" fmla="*/ 1262428 w 5342334"/>
              <a:gd name="connsiteY10-1788" fmla="*/ 2938106 h 5785910"/>
              <a:gd name="connsiteX11-1789" fmla="*/ 1354605 w 5342334"/>
              <a:gd name="connsiteY11-1790" fmla="*/ 2912708 h 5785910"/>
              <a:gd name="connsiteX12-1791" fmla="*/ 3380735 w 5342334"/>
              <a:gd name="connsiteY12-1792" fmla="*/ 118 h 5785910"/>
              <a:gd name="connsiteX13-1793" fmla="*/ 3863622 w 5342334"/>
              <a:gd name="connsiteY13-1794" fmla="*/ 912639 h 5785910"/>
              <a:gd name="connsiteX14-1795" fmla="*/ 3674765 w 5342334"/>
              <a:gd name="connsiteY14-1796" fmla="*/ 2045786 h 5785910"/>
              <a:gd name="connsiteX15-1797" fmla="*/ 4585837 w 5342334"/>
              <a:gd name="connsiteY15-1798" fmla="*/ 2046833 h 5785910"/>
              <a:gd name="connsiteX16-1799" fmla="*/ 4775401 w 5342334"/>
              <a:gd name="connsiteY16-1800" fmla="*/ 2003486 h 5785910"/>
              <a:gd name="connsiteX17-1801" fmla="*/ 5203724 w 5342334"/>
              <a:gd name="connsiteY17-1802" fmla="*/ 2381935 h 5785910"/>
              <a:gd name="connsiteX18-1803" fmla="*/ 4980124 w 5342334"/>
              <a:gd name="connsiteY18-1804" fmla="*/ 2705696 h 5785910"/>
              <a:gd name="connsiteX19-1805" fmla="*/ 5342334 w 5342334"/>
              <a:gd name="connsiteY19-1806" fmla="*/ 3258997 h 5785910"/>
              <a:gd name="connsiteX20-1807" fmla="*/ 5107100 w 5342334"/>
              <a:gd name="connsiteY20-1808" fmla="*/ 3754493 h 5785910"/>
              <a:gd name="connsiteX21-1809" fmla="*/ 5342334 w 5342334"/>
              <a:gd name="connsiteY21-1810" fmla="*/ 4140580 h 5785910"/>
              <a:gd name="connsiteX22-1811" fmla="*/ 4844706 w 5342334"/>
              <a:gd name="connsiteY22-1812" fmla="*/ 4606676 h 5785910"/>
              <a:gd name="connsiteX23-1813" fmla="*/ 4790537 w 5342334"/>
              <a:gd name="connsiteY23-1814" fmla="*/ 4596433 h 5785910"/>
              <a:gd name="connsiteX24-1815" fmla="*/ 4802287 w 5342334"/>
              <a:gd name="connsiteY24-1816" fmla="*/ 4606672 h 5785910"/>
              <a:gd name="connsiteX25-1817" fmla="*/ 5191248 w 5342334"/>
              <a:gd name="connsiteY25-1818" fmla="*/ 4997228 h 5785910"/>
              <a:gd name="connsiteX26-1819" fmla="*/ 4866278 w 5342334"/>
              <a:gd name="connsiteY26-1820" fmla="*/ 5435572 h 5785910"/>
              <a:gd name="connsiteX27-1821" fmla="*/ 4581456 w 5342334"/>
              <a:gd name="connsiteY27-1822" fmla="*/ 5443059 h 5785910"/>
              <a:gd name="connsiteX28-1823" fmla="*/ 4593578 w 5342334"/>
              <a:gd name="connsiteY28-1824" fmla="*/ 5444848 h 5785910"/>
              <a:gd name="connsiteX29-1825" fmla="*/ 4581281 w 5342334"/>
              <a:gd name="connsiteY29-1826" fmla="*/ 5445228 h 5785910"/>
              <a:gd name="connsiteX30-1827" fmla="*/ 2276075 w 5342334"/>
              <a:gd name="connsiteY30-1828" fmla="*/ 5536459 h 5785910"/>
              <a:gd name="connsiteX31-1829" fmla="*/ 1514723 w 5342334"/>
              <a:gd name="connsiteY31-1830" fmla="*/ 2929703 h 5785910"/>
              <a:gd name="connsiteX32-1831" fmla="*/ 1975047 w 5342334"/>
              <a:gd name="connsiteY32-1832" fmla="*/ 2725675 h 5785910"/>
              <a:gd name="connsiteX33-1833" fmla="*/ 2654934 w 5342334"/>
              <a:gd name="connsiteY33-1834" fmla="*/ 1630299 h 5785910"/>
              <a:gd name="connsiteX34-1835" fmla="*/ 3108192 w 5342334"/>
              <a:gd name="connsiteY34-1836" fmla="*/ 686009 h 5785910"/>
              <a:gd name="connsiteX35-1837" fmla="*/ 3334821 w 5342334"/>
              <a:gd name="connsiteY35-1838" fmla="*/ 6121 h 5785910"/>
              <a:gd name="connsiteX36-1839" fmla="*/ 3380735 w 5342334"/>
              <a:gd name="connsiteY36-1840" fmla="*/ 118 h 5785910"/>
              <a:gd name="connsiteX0-1841" fmla="*/ 1438934 w 5342334"/>
              <a:gd name="connsiteY0-1842" fmla="*/ 2944008 h 5785910"/>
              <a:gd name="connsiteX1-1843" fmla="*/ 1441770 w 5342334"/>
              <a:gd name="connsiteY1-1844" fmla="*/ 2943473 h 5785910"/>
              <a:gd name="connsiteX2-1845" fmla="*/ 1438934 w 5342334"/>
              <a:gd name="connsiteY2-1846" fmla="*/ 2944008 h 5785910"/>
              <a:gd name="connsiteX3-1847" fmla="*/ 1354605 w 5342334"/>
              <a:gd name="connsiteY3-1848" fmla="*/ 2912708 h 5785910"/>
              <a:gd name="connsiteX4-1849" fmla="*/ 1423317 w 5342334"/>
              <a:gd name="connsiteY4-1850" fmla="*/ 2947468 h 5785910"/>
              <a:gd name="connsiteX5-1851" fmla="*/ 1421525 w 5342334"/>
              <a:gd name="connsiteY5-1852" fmla="*/ 3320849 h 5785910"/>
              <a:gd name="connsiteX6-1853" fmla="*/ 2146318 w 5342334"/>
              <a:gd name="connsiteY6-1854" fmla="*/ 5548257 h 5785910"/>
              <a:gd name="connsiteX7-1855" fmla="*/ 2115204 w 5342334"/>
              <a:gd name="connsiteY7-1856" fmla="*/ 5553206 h 5785910"/>
              <a:gd name="connsiteX8-1857" fmla="*/ 1246460 w 5342334"/>
              <a:gd name="connsiteY8-1858" fmla="*/ 5785910 h 5785910"/>
              <a:gd name="connsiteX9-1859" fmla="*/ 0 w 5342334"/>
              <a:gd name="connsiteY9-1860" fmla="*/ 3148605 h 5785910"/>
              <a:gd name="connsiteX10-1861" fmla="*/ 1262428 w 5342334"/>
              <a:gd name="connsiteY10-1862" fmla="*/ 2938106 h 5785910"/>
              <a:gd name="connsiteX11-1863" fmla="*/ 1354605 w 5342334"/>
              <a:gd name="connsiteY11-1864" fmla="*/ 2912708 h 5785910"/>
              <a:gd name="connsiteX12-1865" fmla="*/ 3380735 w 5342334"/>
              <a:gd name="connsiteY12-1866" fmla="*/ 118 h 5785910"/>
              <a:gd name="connsiteX13-1867" fmla="*/ 3863622 w 5342334"/>
              <a:gd name="connsiteY13-1868" fmla="*/ 912639 h 5785910"/>
              <a:gd name="connsiteX14-1869" fmla="*/ 3674765 w 5342334"/>
              <a:gd name="connsiteY14-1870" fmla="*/ 2045786 h 5785910"/>
              <a:gd name="connsiteX15-1871" fmla="*/ 4585837 w 5342334"/>
              <a:gd name="connsiteY15-1872" fmla="*/ 2046833 h 5785910"/>
              <a:gd name="connsiteX16-1873" fmla="*/ 4775401 w 5342334"/>
              <a:gd name="connsiteY16-1874" fmla="*/ 2003486 h 5785910"/>
              <a:gd name="connsiteX17-1875" fmla="*/ 5203724 w 5342334"/>
              <a:gd name="connsiteY17-1876" fmla="*/ 2381935 h 5785910"/>
              <a:gd name="connsiteX18-1877" fmla="*/ 4980124 w 5342334"/>
              <a:gd name="connsiteY18-1878" fmla="*/ 2705696 h 5785910"/>
              <a:gd name="connsiteX19-1879" fmla="*/ 5342334 w 5342334"/>
              <a:gd name="connsiteY19-1880" fmla="*/ 3258997 h 5785910"/>
              <a:gd name="connsiteX20-1881" fmla="*/ 5107100 w 5342334"/>
              <a:gd name="connsiteY20-1882" fmla="*/ 3754493 h 5785910"/>
              <a:gd name="connsiteX21-1883" fmla="*/ 5342334 w 5342334"/>
              <a:gd name="connsiteY21-1884" fmla="*/ 4140580 h 5785910"/>
              <a:gd name="connsiteX22-1885" fmla="*/ 4844706 w 5342334"/>
              <a:gd name="connsiteY22-1886" fmla="*/ 4606676 h 5785910"/>
              <a:gd name="connsiteX23-1887" fmla="*/ 4790537 w 5342334"/>
              <a:gd name="connsiteY23-1888" fmla="*/ 4596433 h 5785910"/>
              <a:gd name="connsiteX24-1889" fmla="*/ 4802287 w 5342334"/>
              <a:gd name="connsiteY24-1890" fmla="*/ 4606672 h 5785910"/>
              <a:gd name="connsiteX25-1891" fmla="*/ 5191248 w 5342334"/>
              <a:gd name="connsiteY25-1892" fmla="*/ 4997228 h 5785910"/>
              <a:gd name="connsiteX26-1893" fmla="*/ 4866278 w 5342334"/>
              <a:gd name="connsiteY26-1894" fmla="*/ 5435572 h 5785910"/>
              <a:gd name="connsiteX27-1895" fmla="*/ 4581456 w 5342334"/>
              <a:gd name="connsiteY27-1896" fmla="*/ 5443059 h 5785910"/>
              <a:gd name="connsiteX28-1897" fmla="*/ 4593578 w 5342334"/>
              <a:gd name="connsiteY28-1898" fmla="*/ 5444848 h 5785910"/>
              <a:gd name="connsiteX29-1899" fmla="*/ 4581281 w 5342334"/>
              <a:gd name="connsiteY29-1900" fmla="*/ 5445228 h 5785910"/>
              <a:gd name="connsiteX30-1901" fmla="*/ 2276075 w 5342334"/>
              <a:gd name="connsiteY30-1902" fmla="*/ 5536459 h 5785910"/>
              <a:gd name="connsiteX31-1903" fmla="*/ 1551927 w 5342334"/>
              <a:gd name="connsiteY31-1904" fmla="*/ 2929703 h 5785910"/>
              <a:gd name="connsiteX32-1905" fmla="*/ 1975047 w 5342334"/>
              <a:gd name="connsiteY32-1906" fmla="*/ 2725675 h 5785910"/>
              <a:gd name="connsiteX33-1907" fmla="*/ 2654934 w 5342334"/>
              <a:gd name="connsiteY33-1908" fmla="*/ 1630299 h 5785910"/>
              <a:gd name="connsiteX34-1909" fmla="*/ 3108192 w 5342334"/>
              <a:gd name="connsiteY34-1910" fmla="*/ 686009 h 5785910"/>
              <a:gd name="connsiteX35-1911" fmla="*/ 3334821 w 5342334"/>
              <a:gd name="connsiteY35-1912" fmla="*/ 6121 h 5785910"/>
              <a:gd name="connsiteX36-1913" fmla="*/ 3380735 w 5342334"/>
              <a:gd name="connsiteY36-1914" fmla="*/ 118 h 5785910"/>
              <a:gd name="connsiteX0-1915" fmla="*/ 1438934 w 5342334"/>
              <a:gd name="connsiteY0-1916" fmla="*/ 2944008 h 5785910"/>
              <a:gd name="connsiteX1-1917" fmla="*/ 1441770 w 5342334"/>
              <a:gd name="connsiteY1-1918" fmla="*/ 2943473 h 5785910"/>
              <a:gd name="connsiteX2-1919" fmla="*/ 1438934 w 5342334"/>
              <a:gd name="connsiteY2-1920" fmla="*/ 2944008 h 5785910"/>
              <a:gd name="connsiteX3-1921" fmla="*/ 1354605 w 5342334"/>
              <a:gd name="connsiteY3-1922" fmla="*/ 2912708 h 5785910"/>
              <a:gd name="connsiteX4-1923" fmla="*/ 1423317 w 5342334"/>
              <a:gd name="connsiteY4-1924" fmla="*/ 2947468 h 5785910"/>
              <a:gd name="connsiteX5-1925" fmla="*/ 1421525 w 5342334"/>
              <a:gd name="connsiteY5-1926" fmla="*/ 3320849 h 5785910"/>
              <a:gd name="connsiteX6-1927" fmla="*/ 2146318 w 5342334"/>
              <a:gd name="connsiteY6-1928" fmla="*/ 5548257 h 5785910"/>
              <a:gd name="connsiteX7-1929" fmla="*/ 2115204 w 5342334"/>
              <a:gd name="connsiteY7-1930" fmla="*/ 5553206 h 5785910"/>
              <a:gd name="connsiteX8-1931" fmla="*/ 1246460 w 5342334"/>
              <a:gd name="connsiteY8-1932" fmla="*/ 5785910 h 5785910"/>
              <a:gd name="connsiteX9-1933" fmla="*/ 0 w 5342334"/>
              <a:gd name="connsiteY9-1934" fmla="*/ 3148605 h 5785910"/>
              <a:gd name="connsiteX10-1935" fmla="*/ 1262428 w 5342334"/>
              <a:gd name="connsiteY10-1936" fmla="*/ 2938106 h 5785910"/>
              <a:gd name="connsiteX11-1937" fmla="*/ 1354605 w 5342334"/>
              <a:gd name="connsiteY11-1938" fmla="*/ 2912708 h 5785910"/>
              <a:gd name="connsiteX12-1939" fmla="*/ 3380735 w 5342334"/>
              <a:gd name="connsiteY12-1940" fmla="*/ 118 h 5785910"/>
              <a:gd name="connsiteX13-1941" fmla="*/ 3863622 w 5342334"/>
              <a:gd name="connsiteY13-1942" fmla="*/ 912639 h 5785910"/>
              <a:gd name="connsiteX14-1943" fmla="*/ 3674765 w 5342334"/>
              <a:gd name="connsiteY14-1944" fmla="*/ 2045786 h 5785910"/>
              <a:gd name="connsiteX15-1945" fmla="*/ 4585837 w 5342334"/>
              <a:gd name="connsiteY15-1946" fmla="*/ 2046833 h 5785910"/>
              <a:gd name="connsiteX16-1947" fmla="*/ 4775401 w 5342334"/>
              <a:gd name="connsiteY16-1948" fmla="*/ 2003486 h 5785910"/>
              <a:gd name="connsiteX17-1949" fmla="*/ 5203724 w 5342334"/>
              <a:gd name="connsiteY17-1950" fmla="*/ 2381935 h 5785910"/>
              <a:gd name="connsiteX18-1951" fmla="*/ 4980124 w 5342334"/>
              <a:gd name="connsiteY18-1952" fmla="*/ 2705696 h 5785910"/>
              <a:gd name="connsiteX19-1953" fmla="*/ 5342334 w 5342334"/>
              <a:gd name="connsiteY19-1954" fmla="*/ 3258997 h 5785910"/>
              <a:gd name="connsiteX20-1955" fmla="*/ 5107100 w 5342334"/>
              <a:gd name="connsiteY20-1956" fmla="*/ 3754493 h 5785910"/>
              <a:gd name="connsiteX21-1957" fmla="*/ 5342334 w 5342334"/>
              <a:gd name="connsiteY21-1958" fmla="*/ 4140580 h 5785910"/>
              <a:gd name="connsiteX22-1959" fmla="*/ 4844706 w 5342334"/>
              <a:gd name="connsiteY22-1960" fmla="*/ 4606676 h 5785910"/>
              <a:gd name="connsiteX23-1961" fmla="*/ 4790537 w 5342334"/>
              <a:gd name="connsiteY23-1962" fmla="*/ 4596433 h 5785910"/>
              <a:gd name="connsiteX24-1963" fmla="*/ 4802287 w 5342334"/>
              <a:gd name="connsiteY24-1964" fmla="*/ 4606672 h 5785910"/>
              <a:gd name="connsiteX25-1965" fmla="*/ 5191248 w 5342334"/>
              <a:gd name="connsiteY25-1966" fmla="*/ 4997228 h 5785910"/>
              <a:gd name="connsiteX26-1967" fmla="*/ 4866278 w 5342334"/>
              <a:gd name="connsiteY26-1968" fmla="*/ 5435572 h 5785910"/>
              <a:gd name="connsiteX27-1969" fmla="*/ 4581456 w 5342334"/>
              <a:gd name="connsiteY27-1970" fmla="*/ 5443059 h 5785910"/>
              <a:gd name="connsiteX28-1971" fmla="*/ 4593578 w 5342334"/>
              <a:gd name="connsiteY28-1972" fmla="*/ 5444848 h 5785910"/>
              <a:gd name="connsiteX29-1973" fmla="*/ 4581281 w 5342334"/>
              <a:gd name="connsiteY29-1974" fmla="*/ 5445228 h 5785910"/>
              <a:gd name="connsiteX30-1975" fmla="*/ 2276075 w 5342334"/>
              <a:gd name="connsiteY30-1976" fmla="*/ 5536459 h 5785910"/>
              <a:gd name="connsiteX31-1977" fmla="*/ 1567871 w 5342334"/>
              <a:gd name="connsiteY31-1978" fmla="*/ 2924388 h 5785910"/>
              <a:gd name="connsiteX32-1979" fmla="*/ 1975047 w 5342334"/>
              <a:gd name="connsiteY32-1980" fmla="*/ 2725675 h 5785910"/>
              <a:gd name="connsiteX33-1981" fmla="*/ 2654934 w 5342334"/>
              <a:gd name="connsiteY33-1982" fmla="*/ 1630299 h 5785910"/>
              <a:gd name="connsiteX34-1983" fmla="*/ 3108192 w 5342334"/>
              <a:gd name="connsiteY34-1984" fmla="*/ 686009 h 5785910"/>
              <a:gd name="connsiteX35-1985" fmla="*/ 3334821 w 5342334"/>
              <a:gd name="connsiteY35-1986" fmla="*/ 6121 h 5785910"/>
              <a:gd name="connsiteX36-1987" fmla="*/ 3380735 w 5342334"/>
              <a:gd name="connsiteY36-1988" fmla="*/ 118 h 5785910"/>
              <a:gd name="connsiteX0-1989" fmla="*/ 1438934 w 5342334"/>
              <a:gd name="connsiteY0-1990" fmla="*/ 2944008 h 5785910"/>
              <a:gd name="connsiteX1-1991" fmla="*/ 1441770 w 5342334"/>
              <a:gd name="connsiteY1-1992" fmla="*/ 2943473 h 5785910"/>
              <a:gd name="connsiteX2-1993" fmla="*/ 1438934 w 5342334"/>
              <a:gd name="connsiteY2-1994" fmla="*/ 2944008 h 5785910"/>
              <a:gd name="connsiteX3-1995" fmla="*/ 1354605 w 5342334"/>
              <a:gd name="connsiteY3-1996" fmla="*/ 2912708 h 5785910"/>
              <a:gd name="connsiteX4-1997" fmla="*/ 1423317 w 5342334"/>
              <a:gd name="connsiteY4-1998" fmla="*/ 2947468 h 5785910"/>
              <a:gd name="connsiteX5-1999" fmla="*/ 1421525 w 5342334"/>
              <a:gd name="connsiteY5-2000" fmla="*/ 3320849 h 5785910"/>
              <a:gd name="connsiteX6-2001" fmla="*/ 2146318 w 5342334"/>
              <a:gd name="connsiteY6-2002" fmla="*/ 5548257 h 5785910"/>
              <a:gd name="connsiteX7-2003" fmla="*/ 2115204 w 5342334"/>
              <a:gd name="connsiteY7-2004" fmla="*/ 5553206 h 5785910"/>
              <a:gd name="connsiteX8-2005" fmla="*/ 1246460 w 5342334"/>
              <a:gd name="connsiteY8-2006" fmla="*/ 5785910 h 5785910"/>
              <a:gd name="connsiteX9-2007" fmla="*/ 0 w 5342334"/>
              <a:gd name="connsiteY9-2008" fmla="*/ 3148605 h 5785910"/>
              <a:gd name="connsiteX10-2009" fmla="*/ 1262428 w 5342334"/>
              <a:gd name="connsiteY10-2010" fmla="*/ 2938106 h 5785910"/>
              <a:gd name="connsiteX11-2011" fmla="*/ 1354605 w 5342334"/>
              <a:gd name="connsiteY11-2012" fmla="*/ 2912708 h 5785910"/>
              <a:gd name="connsiteX12-2013" fmla="*/ 3380735 w 5342334"/>
              <a:gd name="connsiteY12-2014" fmla="*/ 118 h 5785910"/>
              <a:gd name="connsiteX13-2015" fmla="*/ 3863622 w 5342334"/>
              <a:gd name="connsiteY13-2016" fmla="*/ 912639 h 5785910"/>
              <a:gd name="connsiteX14-2017" fmla="*/ 3674765 w 5342334"/>
              <a:gd name="connsiteY14-2018" fmla="*/ 2045786 h 5785910"/>
              <a:gd name="connsiteX15-2019" fmla="*/ 4585837 w 5342334"/>
              <a:gd name="connsiteY15-2020" fmla="*/ 2046833 h 5785910"/>
              <a:gd name="connsiteX16-2021" fmla="*/ 4775401 w 5342334"/>
              <a:gd name="connsiteY16-2022" fmla="*/ 2003486 h 5785910"/>
              <a:gd name="connsiteX17-2023" fmla="*/ 5203724 w 5342334"/>
              <a:gd name="connsiteY17-2024" fmla="*/ 2381935 h 5785910"/>
              <a:gd name="connsiteX18-2025" fmla="*/ 4980124 w 5342334"/>
              <a:gd name="connsiteY18-2026" fmla="*/ 2705696 h 5785910"/>
              <a:gd name="connsiteX19-2027" fmla="*/ 5342334 w 5342334"/>
              <a:gd name="connsiteY19-2028" fmla="*/ 3258997 h 5785910"/>
              <a:gd name="connsiteX20-2029" fmla="*/ 5107100 w 5342334"/>
              <a:gd name="connsiteY20-2030" fmla="*/ 3754493 h 5785910"/>
              <a:gd name="connsiteX21-2031" fmla="*/ 5342334 w 5342334"/>
              <a:gd name="connsiteY21-2032" fmla="*/ 4140580 h 5785910"/>
              <a:gd name="connsiteX22-2033" fmla="*/ 4844706 w 5342334"/>
              <a:gd name="connsiteY22-2034" fmla="*/ 4606676 h 5785910"/>
              <a:gd name="connsiteX23-2035" fmla="*/ 4790537 w 5342334"/>
              <a:gd name="connsiteY23-2036" fmla="*/ 4596433 h 5785910"/>
              <a:gd name="connsiteX24-2037" fmla="*/ 4802287 w 5342334"/>
              <a:gd name="connsiteY24-2038" fmla="*/ 4606672 h 5785910"/>
              <a:gd name="connsiteX25-2039" fmla="*/ 5191248 w 5342334"/>
              <a:gd name="connsiteY25-2040" fmla="*/ 4997228 h 5785910"/>
              <a:gd name="connsiteX26-2041" fmla="*/ 4866278 w 5342334"/>
              <a:gd name="connsiteY26-2042" fmla="*/ 5435572 h 5785910"/>
              <a:gd name="connsiteX27-2043" fmla="*/ 4581456 w 5342334"/>
              <a:gd name="connsiteY27-2044" fmla="*/ 5443059 h 5785910"/>
              <a:gd name="connsiteX28-2045" fmla="*/ 4593578 w 5342334"/>
              <a:gd name="connsiteY28-2046" fmla="*/ 5444848 h 5785910"/>
              <a:gd name="connsiteX29-2047" fmla="*/ 4581281 w 5342334"/>
              <a:gd name="connsiteY29-2048" fmla="*/ 5445228 h 5785910"/>
              <a:gd name="connsiteX30-2049" fmla="*/ 2276075 w 5342334"/>
              <a:gd name="connsiteY30-2050" fmla="*/ 5536459 h 5785910"/>
              <a:gd name="connsiteX31-2051" fmla="*/ 1567871 w 5342334"/>
              <a:gd name="connsiteY31-2052" fmla="*/ 2924388 h 5785910"/>
              <a:gd name="connsiteX32-2053" fmla="*/ 1975047 w 5342334"/>
              <a:gd name="connsiteY32-2054" fmla="*/ 2725675 h 5785910"/>
              <a:gd name="connsiteX33-2055" fmla="*/ 2654934 w 5342334"/>
              <a:gd name="connsiteY33-2056" fmla="*/ 1630299 h 5785910"/>
              <a:gd name="connsiteX34-2057" fmla="*/ 3108192 w 5342334"/>
              <a:gd name="connsiteY34-2058" fmla="*/ 686009 h 5785910"/>
              <a:gd name="connsiteX35-2059" fmla="*/ 3334821 w 5342334"/>
              <a:gd name="connsiteY35-2060" fmla="*/ 6121 h 5785910"/>
              <a:gd name="connsiteX36-2061" fmla="*/ 3380735 w 5342334"/>
              <a:gd name="connsiteY36-2062" fmla="*/ 118 h 57859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Lst>
            <a:rect l="l" t="t" r="r" b="b"/>
            <a:pathLst>
              <a:path w="5342334" h="5785910">
                <a:moveTo>
                  <a:pt x="1438934" y="2944008"/>
                </a:moveTo>
                <a:lnTo>
                  <a:pt x="1441770" y="2943473"/>
                </a:lnTo>
                <a:lnTo>
                  <a:pt x="1438934" y="2944008"/>
                </a:lnTo>
                <a:close/>
                <a:moveTo>
                  <a:pt x="1354605" y="2912708"/>
                </a:moveTo>
                <a:cubicBezTo>
                  <a:pt x="1381420" y="2914268"/>
                  <a:pt x="1412164" y="2879445"/>
                  <a:pt x="1423317" y="2947468"/>
                </a:cubicBezTo>
                <a:cubicBezTo>
                  <a:pt x="1434470" y="3015491"/>
                  <a:pt x="1420535" y="3195595"/>
                  <a:pt x="1421525" y="3320849"/>
                </a:cubicBezTo>
                <a:cubicBezTo>
                  <a:pt x="1438368" y="4219980"/>
                  <a:pt x="1608134" y="5048330"/>
                  <a:pt x="2146318" y="5548257"/>
                </a:cubicBezTo>
                <a:cubicBezTo>
                  <a:pt x="2132082" y="5546972"/>
                  <a:pt x="2129659" y="5554867"/>
                  <a:pt x="2115204" y="5553206"/>
                </a:cubicBezTo>
                <a:lnTo>
                  <a:pt x="1246460" y="5785910"/>
                </a:lnTo>
                <a:cubicBezTo>
                  <a:pt x="37772" y="4518970"/>
                  <a:pt x="415487" y="4027706"/>
                  <a:pt x="0" y="3148605"/>
                </a:cubicBezTo>
                <a:cubicBezTo>
                  <a:pt x="396729" y="3102488"/>
                  <a:pt x="860213" y="3040376"/>
                  <a:pt x="1262428" y="2938106"/>
                </a:cubicBezTo>
                <a:lnTo>
                  <a:pt x="1354605" y="2912708"/>
                </a:lnTo>
                <a:close/>
                <a:moveTo>
                  <a:pt x="3380735" y="118"/>
                </a:moveTo>
                <a:cubicBezTo>
                  <a:pt x="3615010" y="9662"/>
                  <a:pt x="3910837" y="593941"/>
                  <a:pt x="3863622" y="912639"/>
                </a:cubicBezTo>
                <a:cubicBezTo>
                  <a:pt x="3800670" y="1290355"/>
                  <a:pt x="3548860" y="1856928"/>
                  <a:pt x="3674765" y="2045786"/>
                </a:cubicBezTo>
                <a:cubicBezTo>
                  <a:pt x="3797827" y="2230377"/>
                  <a:pt x="4501324" y="2071126"/>
                  <a:pt x="4585837" y="2046833"/>
                </a:cubicBezTo>
                <a:cubicBezTo>
                  <a:pt x="4670350" y="2022540"/>
                  <a:pt x="4615047" y="2013011"/>
                  <a:pt x="4775401" y="2003486"/>
                </a:cubicBezTo>
                <a:cubicBezTo>
                  <a:pt x="4935754" y="1993961"/>
                  <a:pt x="5203724" y="2172925"/>
                  <a:pt x="5203724" y="2381935"/>
                </a:cubicBezTo>
                <a:cubicBezTo>
                  <a:pt x="5203724" y="2524417"/>
                  <a:pt x="5114611" y="2648510"/>
                  <a:pt x="4980124" y="2705696"/>
                </a:cubicBezTo>
                <a:cubicBezTo>
                  <a:pt x="5186442" y="2738785"/>
                  <a:pt x="5342334" y="2974614"/>
                  <a:pt x="5342334" y="3258997"/>
                </a:cubicBezTo>
                <a:cubicBezTo>
                  <a:pt x="5342334" y="3478715"/>
                  <a:pt x="5249280" y="3669449"/>
                  <a:pt x="5107100" y="3754493"/>
                </a:cubicBezTo>
                <a:cubicBezTo>
                  <a:pt x="5250279" y="3829786"/>
                  <a:pt x="5342334" y="3975115"/>
                  <a:pt x="5342334" y="4140580"/>
                </a:cubicBezTo>
                <a:cubicBezTo>
                  <a:pt x="5342334" y="4397998"/>
                  <a:pt x="5119540" y="4606676"/>
                  <a:pt x="4844706" y="4606676"/>
                </a:cubicBezTo>
                <a:lnTo>
                  <a:pt x="4790537" y="4596433"/>
                </a:lnTo>
                <a:lnTo>
                  <a:pt x="4802287" y="4606672"/>
                </a:lnTo>
                <a:cubicBezTo>
                  <a:pt x="5095775" y="4623426"/>
                  <a:pt x="5180585" y="4859077"/>
                  <a:pt x="5191248" y="4997228"/>
                </a:cubicBezTo>
                <a:cubicBezTo>
                  <a:pt x="5201911" y="5135379"/>
                  <a:pt x="5088613" y="5385095"/>
                  <a:pt x="4866278" y="5435572"/>
                </a:cubicBezTo>
                <a:lnTo>
                  <a:pt x="4581456" y="5443059"/>
                </a:lnTo>
                <a:lnTo>
                  <a:pt x="4593578" y="5444848"/>
                </a:lnTo>
                <a:lnTo>
                  <a:pt x="4581281" y="5445228"/>
                </a:lnTo>
                <a:cubicBezTo>
                  <a:pt x="3769354" y="5470211"/>
                  <a:pt x="4031718" y="5729575"/>
                  <a:pt x="2276075" y="5536459"/>
                </a:cubicBezTo>
                <a:cubicBezTo>
                  <a:pt x="1740041" y="5125519"/>
                  <a:pt x="1434982" y="3948583"/>
                  <a:pt x="1567871" y="2924388"/>
                </a:cubicBezTo>
                <a:cubicBezTo>
                  <a:pt x="1736241" y="2898340"/>
                  <a:pt x="1793870" y="2941357"/>
                  <a:pt x="1975047" y="2725675"/>
                </a:cubicBezTo>
                <a:cubicBezTo>
                  <a:pt x="2156224" y="2509993"/>
                  <a:pt x="2466077" y="1970243"/>
                  <a:pt x="2654934" y="1630299"/>
                </a:cubicBezTo>
                <a:cubicBezTo>
                  <a:pt x="2843792" y="1290355"/>
                  <a:pt x="2994878" y="956704"/>
                  <a:pt x="3108192" y="686009"/>
                </a:cubicBezTo>
                <a:cubicBezTo>
                  <a:pt x="3221507" y="415315"/>
                  <a:pt x="3095602" y="81664"/>
                  <a:pt x="3334821" y="6121"/>
                </a:cubicBezTo>
                <a:cubicBezTo>
                  <a:pt x="3349773" y="1399"/>
                  <a:pt x="3365117" y="-519"/>
                  <a:pt x="3380735" y="118"/>
                </a:cubicBezTo>
                <a:close/>
              </a:path>
            </a:pathLst>
          </a:custGeom>
          <a:solidFill>
            <a:schemeClr val="accent1">
              <a:lumMod val="20000"/>
              <a:lumOff val="8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tIns="720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 name="通讯"/>
          <p:cNvSpPr/>
          <p:nvPr/>
        </p:nvSpPr>
        <p:spPr bwMode="auto">
          <a:xfrm>
            <a:off x="7248525" y="2987040"/>
            <a:ext cx="655955" cy="613410"/>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accent1">
              <a:lumMod val="20000"/>
              <a:lumOff val="80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3" name="头"/>
          <p:cNvSpPr/>
          <p:nvPr/>
        </p:nvSpPr>
        <p:spPr bwMode="auto">
          <a:xfrm>
            <a:off x="10349865" y="2987040"/>
            <a:ext cx="600710" cy="647065"/>
          </a:xfrm>
          <a:custGeom>
            <a:avLst/>
            <a:gdLst>
              <a:gd name="T0" fmla="*/ 863428 w 1966913"/>
              <a:gd name="T1" fmla="*/ 1097231 h 2327275"/>
              <a:gd name="T2" fmla="*/ 770330 w 1966913"/>
              <a:gd name="T3" fmla="*/ 995043 h 2327275"/>
              <a:gd name="T4" fmla="*/ 745648 w 1966913"/>
              <a:gd name="T5" fmla="*/ 1036395 h 2327275"/>
              <a:gd name="T6" fmla="*/ 941803 w 1966913"/>
              <a:gd name="T7" fmla="*/ 1041158 h 2327275"/>
              <a:gd name="T8" fmla="*/ 925565 w 1966913"/>
              <a:gd name="T9" fmla="*/ 995692 h 2327275"/>
              <a:gd name="T10" fmla="*/ 742401 w 1966913"/>
              <a:gd name="T11" fmla="*/ 955423 h 2327275"/>
              <a:gd name="T12" fmla="*/ 933359 w 1966913"/>
              <a:gd name="T13" fmla="*/ 977073 h 2327275"/>
              <a:gd name="T14" fmla="*/ 935741 w 1966913"/>
              <a:gd name="T15" fmla="*/ 929226 h 2327275"/>
              <a:gd name="T16" fmla="*/ 1130380 w 1966913"/>
              <a:gd name="T17" fmla="*/ 825521 h 2327275"/>
              <a:gd name="T18" fmla="*/ 1164155 w 1966913"/>
              <a:gd name="T19" fmla="*/ 788284 h 2327275"/>
              <a:gd name="T20" fmla="*/ 528276 w 1966913"/>
              <a:gd name="T21" fmla="*/ 810367 h 2327275"/>
              <a:gd name="T22" fmla="*/ 619858 w 1966913"/>
              <a:gd name="T23" fmla="*/ 753210 h 2327275"/>
              <a:gd name="T24" fmla="*/ 1277172 w 1966913"/>
              <a:gd name="T25" fmla="*/ 526532 h 2327275"/>
              <a:gd name="T26" fmla="*/ 1265264 w 1966913"/>
              <a:gd name="T27" fmla="*/ 477819 h 2327275"/>
              <a:gd name="T28" fmla="*/ 404434 w 1966913"/>
              <a:gd name="T29" fmla="*/ 505748 h 2327275"/>
              <a:gd name="T30" fmla="*/ 536286 w 1966913"/>
              <a:gd name="T31" fmla="*/ 497088 h 2327275"/>
              <a:gd name="T32" fmla="*/ 858564 w 1966913"/>
              <a:gd name="T33" fmla="*/ 336617 h 2327275"/>
              <a:gd name="T34" fmla="*/ 795736 w 1966913"/>
              <a:gd name="T35" fmla="*/ 369597 h 2327275"/>
              <a:gd name="T36" fmla="*/ 713261 w 1966913"/>
              <a:gd name="T37" fmla="*/ 442280 h 2327275"/>
              <a:gd name="T38" fmla="*/ 683897 w 1966913"/>
              <a:gd name="T39" fmla="*/ 539265 h 2327275"/>
              <a:gd name="T40" fmla="*/ 636830 w 1966913"/>
              <a:gd name="T41" fmla="*/ 517134 h 2327275"/>
              <a:gd name="T42" fmla="*/ 684113 w 1966913"/>
              <a:gd name="T43" fmla="*/ 373285 h 2327275"/>
              <a:gd name="T44" fmla="*/ 827258 w 1966913"/>
              <a:gd name="T45" fmla="*/ 304072 h 2327275"/>
              <a:gd name="T46" fmla="*/ 691089 w 1966913"/>
              <a:gd name="T47" fmla="*/ 297690 h 2327275"/>
              <a:gd name="T48" fmla="*/ 580021 w 1966913"/>
              <a:gd name="T49" fmla="*/ 473490 h 2327275"/>
              <a:gd name="T50" fmla="*/ 598856 w 1966913"/>
              <a:gd name="T51" fmla="*/ 635866 h 2327275"/>
              <a:gd name="T52" fmla="*/ 697151 w 1966913"/>
              <a:gd name="T53" fmla="*/ 768365 h 2327275"/>
              <a:gd name="T54" fmla="*/ 708409 w 1966913"/>
              <a:gd name="T55" fmla="*/ 863626 h 2327275"/>
              <a:gd name="T56" fmla="*/ 756473 w 1966913"/>
              <a:gd name="T57" fmla="*/ 905195 h 2327275"/>
              <a:gd name="T58" fmla="*/ 966701 w 1966913"/>
              <a:gd name="T59" fmla="*/ 887225 h 2327275"/>
              <a:gd name="T60" fmla="*/ 985970 w 1966913"/>
              <a:gd name="T61" fmla="*/ 829202 h 2327275"/>
              <a:gd name="T62" fmla="*/ 1060665 w 1966913"/>
              <a:gd name="T63" fmla="*/ 688043 h 2327275"/>
              <a:gd name="T64" fmla="*/ 1113926 w 1966913"/>
              <a:gd name="T65" fmla="*/ 528914 h 2327275"/>
              <a:gd name="T66" fmla="*/ 1035334 w 1966913"/>
              <a:gd name="T67" fmla="*/ 327784 h 2327275"/>
              <a:gd name="T68" fmla="*/ 879666 w 1966913"/>
              <a:gd name="T69" fmla="*/ 250926 h 2327275"/>
              <a:gd name="T70" fmla="*/ 1047675 w 1966913"/>
              <a:gd name="T71" fmla="*/ 272143 h 2327275"/>
              <a:gd name="T72" fmla="*/ 1162207 w 1966913"/>
              <a:gd name="T73" fmla="*/ 201347 h 2327275"/>
              <a:gd name="T74" fmla="*/ 531523 w 1966913"/>
              <a:gd name="T75" fmla="*/ 196584 h 2327275"/>
              <a:gd name="T76" fmla="*/ 632199 w 1966913"/>
              <a:gd name="T77" fmla="*/ 282318 h 2327275"/>
              <a:gd name="T78" fmla="*/ 824240 w 1966913"/>
              <a:gd name="T79" fmla="*/ 73827 h 2327275"/>
              <a:gd name="T80" fmla="*/ 874470 w 1966913"/>
              <a:gd name="T81" fmla="*/ 91581 h 2327275"/>
              <a:gd name="T82" fmla="*/ 916689 w 1966913"/>
              <a:gd name="T83" fmla="*/ 5412 h 2327275"/>
              <a:gd name="T84" fmla="*/ 1319823 w 1966913"/>
              <a:gd name="T85" fmla="*/ 138129 h 2327275"/>
              <a:gd name="T86" fmla="*/ 1480255 w 1966913"/>
              <a:gd name="T87" fmla="*/ 287732 h 2327275"/>
              <a:gd name="T88" fmla="*/ 1575085 w 1966913"/>
              <a:gd name="T89" fmla="*/ 471758 h 2327275"/>
              <a:gd name="T90" fmla="*/ 1609725 w 1966913"/>
              <a:gd name="T91" fmla="*/ 701466 h 2327275"/>
              <a:gd name="T92" fmla="*/ 1577249 w 1966913"/>
              <a:gd name="T93" fmla="*/ 943082 h 2327275"/>
              <a:gd name="T94" fmla="*/ 1389538 w 1966913"/>
              <a:gd name="T95" fmla="*/ 1273897 h 2327275"/>
              <a:gd name="T96" fmla="*/ 574392 w 1966913"/>
              <a:gd name="T97" fmla="*/ 1716860 h 2327275"/>
              <a:gd name="T98" fmla="*/ 319997 w 1966913"/>
              <a:gd name="T99" fmla="*/ 1770336 h 2327275"/>
              <a:gd name="T100" fmla="*/ 227115 w 1966913"/>
              <a:gd name="T101" fmla="*/ 1688498 h 2327275"/>
              <a:gd name="T102" fmla="*/ 235343 w 1966913"/>
              <a:gd name="T103" fmla="*/ 1565308 h 2327275"/>
              <a:gd name="T104" fmla="*/ 148956 w 1966913"/>
              <a:gd name="T105" fmla="*/ 1440603 h 2327275"/>
              <a:gd name="T106" fmla="*/ 177535 w 1966913"/>
              <a:gd name="T107" fmla="*/ 1387994 h 2327275"/>
              <a:gd name="T108" fmla="*/ 89417 w 1966913"/>
              <a:gd name="T109" fmla="*/ 1305723 h 2327275"/>
              <a:gd name="T110" fmla="*/ 115398 w 1966913"/>
              <a:gd name="T111" fmla="*/ 1257876 h 2327275"/>
              <a:gd name="T112" fmla="*/ 45033 w 1966913"/>
              <a:gd name="T113" fmla="*/ 1226483 h 2327275"/>
              <a:gd name="T114" fmla="*/ 0 w 1966913"/>
              <a:gd name="T115" fmla="*/ 1162615 h 2327275"/>
              <a:gd name="T116" fmla="*/ 121460 w 1966913"/>
              <a:gd name="T117" fmla="*/ 855183 h 2327275"/>
              <a:gd name="T118" fmla="*/ 120811 w 1966913"/>
              <a:gd name="T119" fmla="*/ 727879 h 2327275"/>
              <a:gd name="T120" fmla="*/ 196371 w 1966913"/>
              <a:gd name="T121" fmla="*/ 372816 h 2327275"/>
              <a:gd name="T122" fmla="*/ 421754 w 1966913"/>
              <a:gd name="T123" fmla="*/ 110849 h 2327275"/>
              <a:gd name="T124" fmla="*/ 768598 w 1966913"/>
              <a:gd name="T125" fmla="*/ 866 h 232727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66913" h="2327275">
                <a:moveTo>
                  <a:pt x="954753" y="1302893"/>
                </a:moveTo>
                <a:lnTo>
                  <a:pt x="954489" y="1306067"/>
                </a:lnTo>
                <a:lnTo>
                  <a:pt x="954753" y="1309506"/>
                </a:lnTo>
                <a:lnTo>
                  <a:pt x="955547" y="1313209"/>
                </a:lnTo>
                <a:lnTo>
                  <a:pt x="957134" y="1316118"/>
                </a:lnTo>
                <a:lnTo>
                  <a:pt x="959251" y="1319292"/>
                </a:lnTo>
                <a:lnTo>
                  <a:pt x="961896" y="1322466"/>
                </a:lnTo>
                <a:lnTo>
                  <a:pt x="965071" y="1325111"/>
                </a:lnTo>
                <a:lnTo>
                  <a:pt x="968510" y="1328020"/>
                </a:lnTo>
                <a:lnTo>
                  <a:pt x="972478" y="1330136"/>
                </a:lnTo>
                <a:lnTo>
                  <a:pt x="976182" y="1332517"/>
                </a:lnTo>
                <a:lnTo>
                  <a:pt x="980679" y="1334368"/>
                </a:lnTo>
                <a:lnTo>
                  <a:pt x="985176" y="1336219"/>
                </a:lnTo>
                <a:lnTo>
                  <a:pt x="990467" y="1337542"/>
                </a:lnTo>
                <a:lnTo>
                  <a:pt x="995229" y="1338864"/>
                </a:lnTo>
                <a:lnTo>
                  <a:pt x="1000255" y="1339658"/>
                </a:lnTo>
                <a:lnTo>
                  <a:pt x="1005282" y="1339922"/>
                </a:lnTo>
                <a:lnTo>
                  <a:pt x="1010308" y="1340451"/>
                </a:lnTo>
                <a:lnTo>
                  <a:pt x="1015335" y="1340451"/>
                </a:lnTo>
                <a:lnTo>
                  <a:pt x="1050255" y="1340451"/>
                </a:lnTo>
                <a:lnTo>
                  <a:pt x="1055017" y="1340451"/>
                </a:lnTo>
                <a:lnTo>
                  <a:pt x="1060043" y="1339922"/>
                </a:lnTo>
                <a:lnTo>
                  <a:pt x="1065070" y="1339658"/>
                </a:lnTo>
                <a:lnTo>
                  <a:pt x="1070096" y="1338864"/>
                </a:lnTo>
                <a:lnTo>
                  <a:pt x="1075123" y="1337542"/>
                </a:lnTo>
                <a:lnTo>
                  <a:pt x="1079884" y="1336219"/>
                </a:lnTo>
                <a:lnTo>
                  <a:pt x="1084646" y="1334368"/>
                </a:lnTo>
                <a:lnTo>
                  <a:pt x="1088879" y="1332517"/>
                </a:lnTo>
                <a:lnTo>
                  <a:pt x="1093112" y="1330136"/>
                </a:lnTo>
                <a:lnTo>
                  <a:pt x="1097080" y="1328020"/>
                </a:lnTo>
                <a:lnTo>
                  <a:pt x="1100519" y="1325111"/>
                </a:lnTo>
                <a:lnTo>
                  <a:pt x="1103429" y="1322466"/>
                </a:lnTo>
                <a:lnTo>
                  <a:pt x="1106075" y="1319292"/>
                </a:lnTo>
                <a:lnTo>
                  <a:pt x="1108191" y="1316118"/>
                </a:lnTo>
                <a:lnTo>
                  <a:pt x="1109778" y="1313209"/>
                </a:lnTo>
                <a:lnTo>
                  <a:pt x="1110836" y="1309506"/>
                </a:lnTo>
                <a:lnTo>
                  <a:pt x="1111101" y="1306067"/>
                </a:lnTo>
                <a:lnTo>
                  <a:pt x="1110836" y="1302893"/>
                </a:lnTo>
                <a:lnTo>
                  <a:pt x="1048668" y="1302893"/>
                </a:lnTo>
                <a:lnTo>
                  <a:pt x="1016657" y="1302893"/>
                </a:lnTo>
                <a:lnTo>
                  <a:pt x="954753" y="1302893"/>
                </a:lnTo>
                <a:close/>
                <a:moveTo>
                  <a:pt x="941261" y="1215611"/>
                </a:moveTo>
                <a:lnTo>
                  <a:pt x="937822" y="1215875"/>
                </a:lnTo>
                <a:lnTo>
                  <a:pt x="934383" y="1216404"/>
                </a:lnTo>
                <a:lnTo>
                  <a:pt x="931208" y="1217462"/>
                </a:lnTo>
                <a:lnTo>
                  <a:pt x="928034" y="1218520"/>
                </a:lnTo>
                <a:lnTo>
                  <a:pt x="924859" y="1219842"/>
                </a:lnTo>
                <a:lnTo>
                  <a:pt x="922214" y="1221694"/>
                </a:lnTo>
                <a:lnTo>
                  <a:pt x="919568" y="1223545"/>
                </a:lnTo>
                <a:lnTo>
                  <a:pt x="916923" y="1225661"/>
                </a:lnTo>
                <a:lnTo>
                  <a:pt x="914806" y="1228306"/>
                </a:lnTo>
                <a:lnTo>
                  <a:pt x="912955" y="1230951"/>
                </a:lnTo>
                <a:lnTo>
                  <a:pt x="911103" y="1233596"/>
                </a:lnTo>
                <a:lnTo>
                  <a:pt x="909780" y="1236770"/>
                </a:lnTo>
                <a:lnTo>
                  <a:pt x="908722" y="1239944"/>
                </a:lnTo>
                <a:lnTo>
                  <a:pt x="907664" y="1243118"/>
                </a:lnTo>
                <a:lnTo>
                  <a:pt x="907135" y="1246556"/>
                </a:lnTo>
                <a:lnTo>
                  <a:pt x="906870" y="1249995"/>
                </a:lnTo>
                <a:lnTo>
                  <a:pt x="907135" y="1253698"/>
                </a:lnTo>
                <a:lnTo>
                  <a:pt x="907664" y="1256872"/>
                </a:lnTo>
                <a:lnTo>
                  <a:pt x="908722" y="1260310"/>
                </a:lnTo>
                <a:lnTo>
                  <a:pt x="909780" y="1263484"/>
                </a:lnTo>
                <a:lnTo>
                  <a:pt x="911103" y="1266129"/>
                </a:lnTo>
                <a:lnTo>
                  <a:pt x="912955" y="1269303"/>
                </a:lnTo>
                <a:lnTo>
                  <a:pt x="914806" y="1271948"/>
                </a:lnTo>
                <a:lnTo>
                  <a:pt x="916923" y="1274328"/>
                </a:lnTo>
                <a:lnTo>
                  <a:pt x="919568" y="1276444"/>
                </a:lnTo>
                <a:lnTo>
                  <a:pt x="922214" y="1278560"/>
                </a:lnTo>
                <a:lnTo>
                  <a:pt x="924859" y="1280147"/>
                </a:lnTo>
                <a:lnTo>
                  <a:pt x="928034" y="1281734"/>
                </a:lnTo>
                <a:lnTo>
                  <a:pt x="931208" y="1282792"/>
                </a:lnTo>
                <a:lnTo>
                  <a:pt x="934383" y="1283585"/>
                </a:lnTo>
                <a:lnTo>
                  <a:pt x="937822" y="1284114"/>
                </a:lnTo>
                <a:lnTo>
                  <a:pt x="941261" y="1284114"/>
                </a:lnTo>
                <a:lnTo>
                  <a:pt x="1124064" y="1284114"/>
                </a:lnTo>
                <a:lnTo>
                  <a:pt x="1127768" y="1284114"/>
                </a:lnTo>
                <a:lnTo>
                  <a:pt x="1130942" y="1283585"/>
                </a:lnTo>
                <a:lnTo>
                  <a:pt x="1134381" y="1282792"/>
                </a:lnTo>
                <a:lnTo>
                  <a:pt x="1137556" y="1281734"/>
                </a:lnTo>
                <a:lnTo>
                  <a:pt x="1140466" y="1280147"/>
                </a:lnTo>
                <a:lnTo>
                  <a:pt x="1143376" y="1278560"/>
                </a:lnTo>
                <a:lnTo>
                  <a:pt x="1146021" y="1276444"/>
                </a:lnTo>
                <a:lnTo>
                  <a:pt x="1148402" y="1274328"/>
                </a:lnTo>
                <a:lnTo>
                  <a:pt x="1150783" y="1271948"/>
                </a:lnTo>
                <a:lnTo>
                  <a:pt x="1152635" y="1269303"/>
                </a:lnTo>
                <a:lnTo>
                  <a:pt x="1154222" y="1266129"/>
                </a:lnTo>
                <a:lnTo>
                  <a:pt x="1155810" y="1263484"/>
                </a:lnTo>
                <a:lnTo>
                  <a:pt x="1156868" y="1260310"/>
                </a:lnTo>
                <a:lnTo>
                  <a:pt x="1157661" y="1256872"/>
                </a:lnTo>
                <a:lnTo>
                  <a:pt x="1158191" y="1253698"/>
                </a:lnTo>
                <a:lnTo>
                  <a:pt x="1158191" y="1249995"/>
                </a:lnTo>
                <a:lnTo>
                  <a:pt x="1158191" y="1246556"/>
                </a:lnTo>
                <a:lnTo>
                  <a:pt x="1157661" y="1243118"/>
                </a:lnTo>
                <a:lnTo>
                  <a:pt x="1156868" y="1239944"/>
                </a:lnTo>
                <a:lnTo>
                  <a:pt x="1155810" y="1236770"/>
                </a:lnTo>
                <a:lnTo>
                  <a:pt x="1154222" y="1233596"/>
                </a:lnTo>
                <a:lnTo>
                  <a:pt x="1152635" y="1230951"/>
                </a:lnTo>
                <a:lnTo>
                  <a:pt x="1150783" y="1228306"/>
                </a:lnTo>
                <a:lnTo>
                  <a:pt x="1148402" y="1225661"/>
                </a:lnTo>
                <a:lnTo>
                  <a:pt x="1146021" y="1223545"/>
                </a:lnTo>
                <a:lnTo>
                  <a:pt x="1143376" y="1221694"/>
                </a:lnTo>
                <a:lnTo>
                  <a:pt x="1140466" y="1219842"/>
                </a:lnTo>
                <a:lnTo>
                  <a:pt x="1137556" y="1218520"/>
                </a:lnTo>
                <a:lnTo>
                  <a:pt x="1134381" y="1217462"/>
                </a:lnTo>
                <a:lnTo>
                  <a:pt x="1130942" y="1216404"/>
                </a:lnTo>
                <a:lnTo>
                  <a:pt x="1127768" y="1215875"/>
                </a:lnTo>
                <a:lnTo>
                  <a:pt x="1124064" y="1215611"/>
                </a:lnTo>
                <a:lnTo>
                  <a:pt x="941261" y="1215611"/>
                </a:lnTo>
                <a:close/>
                <a:moveTo>
                  <a:pt x="941261" y="1129121"/>
                </a:moveTo>
                <a:lnTo>
                  <a:pt x="937822" y="1129386"/>
                </a:lnTo>
                <a:lnTo>
                  <a:pt x="934383" y="1130179"/>
                </a:lnTo>
                <a:lnTo>
                  <a:pt x="931208" y="1130973"/>
                </a:lnTo>
                <a:lnTo>
                  <a:pt x="928034" y="1132031"/>
                </a:lnTo>
                <a:lnTo>
                  <a:pt x="924859" y="1133353"/>
                </a:lnTo>
                <a:lnTo>
                  <a:pt x="922214" y="1135205"/>
                </a:lnTo>
                <a:lnTo>
                  <a:pt x="919568" y="1137056"/>
                </a:lnTo>
                <a:lnTo>
                  <a:pt x="916923" y="1139437"/>
                </a:lnTo>
                <a:lnTo>
                  <a:pt x="914806" y="1141817"/>
                </a:lnTo>
                <a:lnTo>
                  <a:pt x="912955" y="1144462"/>
                </a:lnTo>
                <a:lnTo>
                  <a:pt x="911103" y="1147107"/>
                </a:lnTo>
                <a:lnTo>
                  <a:pt x="909780" y="1150281"/>
                </a:lnTo>
                <a:lnTo>
                  <a:pt x="908722" y="1153455"/>
                </a:lnTo>
                <a:lnTo>
                  <a:pt x="907664" y="1156629"/>
                </a:lnTo>
                <a:lnTo>
                  <a:pt x="907135" y="1160067"/>
                </a:lnTo>
                <a:lnTo>
                  <a:pt x="906870" y="1163505"/>
                </a:lnTo>
                <a:lnTo>
                  <a:pt x="907135" y="1167208"/>
                </a:lnTo>
                <a:lnTo>
                  <a:pt x="907664" y="1170382"/>
                </a:lnTo>
                <a:lnTo>
                  <a:pt x="908722" y="1173821"/>
                </a:lnTo>
                <a:lnTo>
                  <a:pt x="909780" y="1176995"/>
                </a:lnTo>
                <a:lnTo>
                  <a:pt x="911103" y="1179640"/>
                </a:lnTo>
                <a:lnTo>
                  <a:pt x="912955" y="1182813"/>
                </a:lnTo>
                <a:lnTo>
                  <a:pt x="914806" y="1185458"/>
                </a:lnTo>
                <a:lnTo>
                  <a:pt x="916923" y="1187839"/>
                </a:lnTo>
                <a:lnTo>
                  <a:pt x="919568" y="1189955"/>
                </a:lnTo>
                <a:lnTo>
                  <a:pt x="922214" y="1191806"/>
                </a:lnTo>
                <a:lnTo>
                  <a:pt x="924859" y="1193658"/>
                </a:lnTo>
                <a:lnTo>
                  <a:pt x="928034" y="1195245"/>
                </a:lnTo>
                <a:lnTo>
                  <a:pt x="931208" y="1196303"/>
                </a:lnTo>
                <a:lnTo>
                  <a:pt x="934383" y="1197096"/>
                </a:lnTo>
                <a:lnTo>
                  <a:pt x="937822" y="1197625"/>
                </a:lnTo>
                <a:lnTo>
                  <a:pt x="941261" y="1197625"/>
                </a:lnTo>
                <a:lnTo>
                  <a:pt x="1124064" y="1197625"/>
                </a:lnTo>
                <a:lnTo>
                  <a:pt x="1127768" y="1197625"/>
                </a:lnTo>
                <a:lnTo>
                  <a:pt x="1130942" y="1197096"/>
                </a:lnTo>
                <a:lnTo>
                  <a:pt x="1134381" y="1196303"/>
                </a:lnTo>
                <a:lnTo>
                  <a:pt x="1137556" y="1195245"/>
                </a:lnTo>
                <a:lnTo>
                  <a:pt x="1140466" y="1193658"/>
                </a:lnTo>
                <a:lnTo>
                  <a:pt x="1143376" y="1191806"/>
                </a:lnTo>
                <a:lnTo>
                  <a:pt x="1146021" y="1189955"/>
                </a:lnTo>
                <a:lnTo>
                  <a:pt x="1148402" y="1187839"/>
                </a:lnTo>
                <a:lnTo>
                  <a:pt x="1150783" y="1185458"/>
                </a:lnTo>
                <a:lnTo>
                  <a:pt x="1152635" y="1182813"/>
                </a:lnTo>
                <a:lnTo>
                  <a:pt x="1154222" y="1179640"/>
                </a:lnTo>
                <a:lnTo>
                  <a:pt x="1155810" y="1176995"/>
                </a:lnTo>
                <a:lnTo>
                  <a:pt x="1156868" y="1173821"/>
                </a:lnTo>
                <a:lnTo>
                  <a:pt x="1157661" y="1170382"/>
                </a:lnTo>
                <a:lnTo>
                  <a:pt x="1158191" y="1167208"/>
                </a:lnTo>
                <a:lnTo>
                  <a:pt x="1158191" y="1163505"/>
                </a:lnTo>
                <a:lnTo>
                  <a:pt x="1158191" y="1160067"/>
                </a:lnTo>
                <a:lnTo>
                  <a:pt x="1157661" y="1156629"/>
                </a:lnTo>
                <a:lnTo>
                  <a:pt x="1156868" y="1153455"/>
                </a:lnTo>
                <a:lnTo>
                  <a:pt x="1155810" y="1150281"/>
                </a:lnTo>
                <a:lnTo>
                  <a:pt x="1154222" y="1147107"/>
                </a:lnTo>
                <a:lnTo>
                  <a:pt x="1152635" y="1144462"/>
                </a:lnTo>
                <a:lnTo>
                  <a:pt x="1150783" y="1141817"/>
                </a:lnTo>
                <a:lnTo>
                  <a:pt x="1148402" y="1139437"/>
                </a:lnTo>
                <a:lnTo>
                  <a:pt x="1146021" y="1137056"/>
                </a:lnTo>
                <a:lnTo>
                  <a:pt x="1143376" y="1135205"/>
                </a:lnTo>
                <a:lnTo>
                  <a:pt x="1140466" y="1133353"/>
                </a:lnTo>
                <a:lnTo>
                  <a:pt x="1137556" y="1132031"/>
                </a:lnTo>
                <a:lnTo>
                  <a:pt x="1134381" y="1130973"/>
                </a:lnTo>
                <a:lnTo>
                  <a:pt x="1130942" y="1130179"/>
                </a:lnTo>
                <a:lnTo>
                  <a:pt x="1127768" y="1129386"/>
                </a:lnTo>
                <a:lnTo>
                  <a:pt x="1124064" y="1129121"/>
                </a:lnTo>
                <a:lnTo>
                  <a:pt x="941261" y="1129121"/>
                </a:lnTo>
                <a:close/>
                <a:moveTo>
                  <a:pt x="1341787" y="876266"/>
                </a:moveTo>
                <a:lnTo>
                  <a:pt x="1336231" y="884201"/>
                </a:lnTo>
                <a:lnTo>
                  <a:pt x="1330676" y="891871"/>
                </a:lnTo>
                <a:lnTo>
                  <a:pt x="1325120" y="899277"/>
                </a:lnTo>
                <a:lnTo>
                  <a:pt x="1319565" y="906418"/>
                </a:lnTo>
                <a:lnTo>
                  <a:pt x="1308189" y="920172"/>
                </a:lnTo>
                <a:lnTo>
                  <a:pt x="1297078" y="932867"/>
                </a:lnTo>
                <a:lnTo>
                  <a:pt x="1362686" y="998726"/>
                </a:lnTo>
                <a:lnTo>
                  <a:pt x="1365596" y="1001107"/>
                </a:lnTo>
                <a:lnTo>
                  <a:pt x="1368241" y="1003223"/>
                </a:lnTo>
                <a:lnTo>
                  <a:pt x="1371416" y="1005074"/>
                </a:lnTo>
                <a:lnTo>
                  <a:pt x="1374591" y="1006396"/>
                </a:lnTo>
                <a:lnTo>
                  <a:pt x="1377765" y="1007719"/>
                </a:lnTo>
                <a:lnTo>
                  <a:pt x="1381204" y="1008512"/>
                </a:lnTo>
                <a:lnTo>
                  <a:pt x="1384643" y="1009041"/>
                </a:lnTo>
                <a:lnTo>
                  <a:pt x="1388083" y="1009041"/>
                </a:lnTo>
                <a:lnTo>
                  <a:pt x="1391522" y="1009041"/>
                </a:lnTo>
                <a:lnTo>
                  <a:pt x="1394961" y="1008512"/>
                </a:lnTo>
                <a:lnTo>
                  <a:pt x="1398400" y="1007719"/>
                </a:lnTo>
                <a:lnTo>
                  <a:pt x="1401839" y="1006396"/>
                </a:lnTo>
                <a:lnTo>
                  <a:pt x="1404749" y="1005074"/>
                </a:lnTo>
                <a:lnTo>
                  <a:pt x="1407924" y="1003223"/>
                </a:lnTo>
                <a:lnTo>
                  <a:pt x="1410834" y="1001107"/>
                </a:lnTo>
                <a:lnTo>
                  <a:pt x="1413479" y="998726"/>
                </a:lnTo>
                <a:lnTo>
                  <a:pt x="1416125" y="995817"/>
                </a:lnTo>
                <a:lnTo>
                  <a:pt x="1417976" y="993172"/>
                </a:lnTo>
                <a:lnTo>
                  <a:pt x="1420093" y="989998"/>
                </a:lnTo>
                <a:lnTo>
                  <a:pt x="1421416" y="986824"/>
                </a:lnTo>
                <a:lnTo>
                  <a:pt x="1422474" y="983386"/>
                </a:lnTo>
                <a:lnTo>
                  <a:pt x="1423267" y="980212"/>
                </a:lnTo>
                <a:lnTo>
                  <a:pt x="1423797" y="976773"/>
                </a:lnTo>
                <a:lnTo>
                  <a:pt x="1423797" y="973335"/>
                </a:lnTo>
                <a:lnTo>
                  <a:pt x="1423797" y="969632"/>
                </a:lnTo>
                <a:lnTo>
                  <a:pt x="1423267" y="966458"/>
                </a:lnTo>
                <a:lnTo>
                  <a:pt x="1422474" y="963020"/>
                </a:lnTo>
                <a:lnTo>
                  <a:pt x="1421416" y="959581"/>
                </a:lnTo>
                <a:lnTo>
                  <a:pt x="1420093" y="956672"/>
                </a:lnTo>
                <a:lnTo>
                  <a:pt x="1417976" y="953498"/>
                </a:lnTo>
                <a:lnTo>
                  <a:pt x="1416125" y="950588"/>
                </a:lnTo>
                <a:lnTo>
                  <a:pt x="1413479" y="947944"/>
                </a:lnTo>
                <a:lnTo>
                  <a:pt x="1341787" y="876266"/>
                </a:lnTo>
                <a:close/>
                <a:moveTo>
                  <a:pt x="723538" y="876266"/>
                </a:moveTo>
                <a:lnTo>
                  <a:pt x="651846" y="947944"/>
                </a:lnTo>
                <a:lnTo>
                  <a:pt x="649465" y="950588"/>
                </a:lnTo>
                <a:lnTo>
                  <a:pt x="647084" y="953498"/>
                </a:lnTo>
                <a:lnTo>
                  <a:pt x="645497" y="956672"/>
                </a:lnTo>
                <a:lnTo>
                  <a:pt x="644174" y="959581"/>
                </a:lnTo>
                <a:lnTo>
                  <a:pt x="642587" y="963020"/>
                </a:lnTo>
                <a:lnTo>
                  <a:pt x="642058" y="966458"/>
                </a:lnTo>
                <a:lnTo>
                  <a:pt x="641529" y="969632"/>
                </a:lnTo>
                <a:lnTo>
                  <a:pt x="641264" y="973335"/>
                </a:lnTo>
                <a:lnTo>
                  <a:pt x="641529" y="976773"/>
                </a:lnTo>
                <a:lnTo>
                  <a:pt x="642058" y="980212"/>
                </a:lnTo>
                <a:lnTo>
                  <a:pt x="642587" y="983386"/>
                </a:lnTo>
                <a:lnTo>
                  <a:pt x="644174" y="986824"/>
                </a:lnTo>
                <a:lnTo>
                  <a:pt x="645497" y="989998"/>
                </a:lnTo>
                <a:lnTo>
                  <a:pt x="647084" y="993172"/>
                </a:lnTo>
                <a:lnTo>
                  <a:pt x="649465" y="995817"/>
                </a:lnTo>
                <a:lnTo>
                  <a:pt x="651846" y="998726"/>
                </a:lnTo>
                <a:lnTo>
                  <a:pt x="654491" y="1001107"/>
                </a:lnTo>
                <a:lnTo>
                  <a:pt x="657666" y="1003223"/>
                </a:lnTo>
                <a:lnTo>
                  <a:pt x="660576" y="1005074"/>
                </a:lnTo>
                <a:lnTo>
                  <a:pt x="663751" y="1006396"/>
                </a:lnTo>
                <a:lnTo>
                  <a:pt x="667190" y="1007719"/>
                </a:lnTo>
                <a:lnTo>
                  <a:pt x="670629" y="1008512"/>
                </a:lnTo>
                <a:lnTo>
                  <a:pt x="673803" y="1009041"/>
                </a:lnTo>
                <a:lnTo>
                  <a:pt x="677243" y="1009041"/>
                </a:lnTo>
                <a:lnTo>
                  <a:pt x="680682" y="1009041"/>
                </a:lnTo>
                <a:lnTo>
                  <a:pt x="683856" y="1008512"/>
                </a:lnTo>
                <a:lnTo>
                  <a:pt x="687295" y="1007719"/>
                </a:lnTo>
                <a:lnTo>
                  <a:pt x="690734" y="1006396"/>
                </a:lnTo>
                <a:lnTo>
                  <a:pt x="694174" y="1005074"/>
                </a:lnTo>
                <a:lnTo>
                  <a:pt x="696819" y="1003223"/>
                </a:lnTo>
                <a:lnTo>
                  <a:pt x="699994" y="1001107"/>
                </a:lnTo>
                <a:lnTo>
                  <a:pt x="702639" y="998726"/>
                </a:lnTo>
                <a:lnTo>
                  <a:pt x="768512" y="932867"/>
                </a:lnTo>
                <a:lnTo>
                  <a:pt x="757401" y="920172"/>
                </a:lnTo>
                <a:lnTo>
                  <a:pt x="745760" y="906418"/>
                </a:lnTo>
                <a:lnTo>
                  <a:pt x="740205" y="899277"/>
                </a:lnTo>
                <a:lnTo>
                  <a:pt x="734649" y="891606"/>
                </a:lnTo>
                <a:lnTo>
                  <a:pt x="728829" y="884201"/>
                </a:lnTo>
                <a:lnTo>
                  <a:pt x="723538" y="876266"/>
                </a:lnTo>
                <a:close/>
                <a:moveTo>
                  <a:pt x="1407659" y="582150"/>
                </a:moveTo>
                <a:lnTo>
                  <a:pt x="1408982" y="594581"/>
                </a:lnTo>
                <a:lnTo>
                  <a:pt x="1410040" y="607276"/>
                </a:lnTo>
                <a:lnTo>
                  <a:pt x="1411098" y="620237"/>
                </a:lnTo>
                <a:lnTo>
                  <a:pt x="1411098" y="633197"/>
                </a:lnTo>
                <a:lnTo>
                  <a:pt x="1411098" y="643512"/>
                </a:lnTo>
                <a:lnTo>
                  <a:pt x="1410834" y="653827"/>
                </a:lnTo>
                <a:lnTo>
                  <a:pt x="1535436" y="653827"/>
                </a:lnTo>
                <a:lnTo>
                  <a:pt x="1539139" y="653563"/>
                </a:lnTo>
                <a:lnTo>
                  <a:pt x="1542314" y="653034"/>
                </a:lnTo>
                <a:lnTo>
                  <a:pt x="1546018" y="652240"/>
                </a:lnTo>
                <a:lnTo>
                  <a:pt x="1549192" y="651182"/>
                </a:lnTo>
                <a:lnTo>
                  <a:pt x="1552631" y="649331"/>
                </a:lnTo>
                <a:lnTo>
                  <a:pt x="1555277" y="647744"/>
                </a:lnTo>
                <a:lnTo>
                  <a:pt x="1558187" y="645628"/>
                </a:lnTo>
                <a:lnTo>
                  <a:pt x="1560568" y="643247"/>
                </a:lnTo>
                <a:lnTo>
                  <a:pt x="1562949" y="640603"/>
                </a:lnTo>
                <a:lnTo>
                  <a:pt x="1565065" y="637958"/>
                </a:lnTo>
                <a:lnTo>
                  <a:pt x="1566917" y="635048"/>
                </a:lnTo>
                <a:lnTo>
                  <a:pt x="1568504" y="631874"/>
                </a:lnTo>
                <a:lnTo>
                  <a:pt x="1569562" y="628700"/>
                </a:lnTo>
                <a:lnTo>
                  <a:pt x="1570356" y="625262"/>
                </a:lnTo>
                <a:lnTo>
                  <a:pt x="1571150" y="621559"/>
                </a:lnTo>
                <a:lnTo>
                  <a:pt x="1571414" y="617856"/>
                </a:lnTo>
                <a:lnTo>
                  <a:pt x="1571150" y="614418"/>
                </a:lnTo>
                <a:lnTo>
                  <a:pt x="1570356" y="610715"/>
                </a:lnTo>
                <a:lnTo>
                  <a:pt x="1569562" y="607276"/>
                </a:lnTo>
                <a:lnTo>
                  <a:pt x="1568504" y="603838"/>
                </a:lnTo>
                <a:lnTo>
                  <a:pt x="1566917" y="600929"/>
                </a:lnTo>
                <a:lnTo>
                  <a:pt x="1565065" y="598019"/>
                </a:lnTo>
                <a:lnTo>
                  <a:pt x="1562949" y="595110"/>
                </a:lnTo>
                <a:lnTo>
                  <a:pt x="1560568" y="592729"/>
                </a:lnTo>
                <a:lnTo>
                  <a:pt x="1558187" y="590084"/>
                </a:lnTo>
                <a:lnTo>
                  <a:pt x="1555277" y="588233"/>
                </a:lnTo>
                <a:lnTo>
                  <a:pt x="1552631" y="586646"/>
                </a:lnTo>
                <a:lnTo>
                  <a:pt x="1549192" y="584794"/>
                </a:lnTo>
                <a:lnTo>
                  <a:pt x="1546018" y="583736"/>
                </a:lnTo>
                <a:lnTo>
                  <a:pt x="1542314" y="582943"/>
                </a:lnTo>
                <a:lnTo>
                  <a:pt x="1539139" y="582414"/>
                </a:lnTo>
                <a:lnTo>
                  <a:pt x="1535436" y="582150"/>
                </a:lnTo>
                <a:lnTo>
                  <a:pt x="1407659" y="582150"/>
                </a:lnTo>
                <a:close/>
                <a:moveTo>
                  <a:pt x="530154" y="582150"/>
                </a:moveTo>
                <a:lnTo>
                  <a:pt x="526450" y="582414"/>
                </a:lnTo>
                <a:lnTo>
                  <a:pt x="522747" y="582943"/>
                </a:lnTo>
                <a:lnTo>
                  <a:pt x="519308" y="583736"/>
                </a:lnTo>
                <a:lnTo>
                  <a:pt x="516133" y="584794"/>
                </a:lnTo>
                <a:lnTo>
                  <a:pt x="512958" y="586646"/>
                </a:lnTo>
                <a:lnTo>
                  <a:pt x="509784" y="588233"/>
                </a:lnTo>
                <a:lnTo>
                  <a:pt x="507403" y="590084"/>
                </a:lnTo>
                <a:lnTo>
                  <a:pt x="504493" y="592729"/>
                </a:lnTo>
                <a:lnTo>
                  <a:pt x="502376" y="595110"/>
                </a:lnTo>
                <a:lnTo>
                  <a:pt x="500260" y="598019"/>
                </a:lnTo>
                <a:lnTo>
                  <a:pt x="498408" y="600929"/>
                </a:lnTo>
                <a:lnTo>
                  <a:pt x="497085" y="603838"/>
                </a:lnTo>
                <a:lnTo>
                  <a:pt x="495763" y="607276"/>
                </a:lnTo>
                <a:lnTo>
                  <a:pt x="494969" y="610715"/>
                </a:lnTo>
                <a:lnTo>
                  <a:pt x="494440" y="614418"/>
                </a:lnTo>
                <a:lnTo>
                  <a:pt x="494175" y="617856"/>
                </a:lnTo>
                <a:lnTo>
                  <a:pt x="494440" y="621559"/>
                </a:lnTo>
                <a:lnTo>
                  <a:pt x="494969" y="625262"/>
                </a:lnTo>
                <a:lnTo>
                  <a:pt x="495763" y="628700"/>
                </a:lnTo>
                <a:lnTo>
                  <a:pt x="497085" y="631874"/>
                </a:lnTo>
                <a:lnTo>
                  <a:pt x="498408" y="635048"/>
                </a:lnTo>
                <a:lnTo>
                  <a:pt x="500260" y="637958"/>
                </a:lnTo>
                <a:lnTo>
                  <a:pt x="502376" y="640603"/>
                </a:lnTo>
                <a:lnTo>
                  <a:pt x="504493" y="643247"/>
                </a:lnTo>
                <a:lnTo>
                  <a:pt x="507403" y="645628"/>
                </a:lnTo>
                <a:lnTo>
                  <a:pt x="509784" y="647744"/>
                </a:lnTo>
                <a:lnTo>
                  <a:pt x="512958" y="649331"/>
                </a:lnTo>
                <a:lnTo>
                  <a:pt x="516133" y="651182"/>
                </a:lnTo>
                <a:lnTo>
                  <a:pt x="519308" y="652240"/>
                </a:lnTo>
                <a:lnTo>
                  <a:pt x="522747" y="653034"/>
                </a:lnTo>
                <a:lnTo>
                  <a:pt x="526450" y="653563"/>
                </a:lnTo>
                <a:lnTo>
                  <a:pt x="530154" y="653827"/>
                </a:lnTo>
                <a:lnTo>
                  <a:pt x="654756" y="653827"/>
                </a:lnTo>
                <a:lnTo>
                  <a:pt x="654491" y="643512"/>
                </a:lnTo>
                <a:lnTo>
                  <a:pt x="654227" y="633197"/>
                </a:lnTo>
                <a:lnTo>
                  <a:pt x="654491" y="620237"/>
                </a:lnTo>
                <a:lnTo>
                  <a:pt x="655285" y="607276"/>
                </a:lnTo>
                <a:lnTo>
                  <a:pt x="656079" y="594581"/>
                </a:lnTo>
                <a:lnTo>
                  <a:pt x="657666" y="582150"/>
                </a:lnTo>
                <a:lnTo>
                  <a:pt x="530154" y="582150"/>
                </a:lnTo>
                <a:close/>
                <a:moveTo>
                  <a:pt x="1010822" y="371475"/>
                </a:moveTo>
                <a:lnTo>
                  <a:pt x="1014779" y="372005"/>
                </a:lnTo>
                <a:lnTo>
                  <a:pt x="1018472" y="372270"/>
                </a:lnTo>
                <a:lnTo>
                  <a:pt x="1021902" y="373065"/>
                </a:lnTo>
                <a:lnTo>
                  <a:pt x="1025331" y="374126"/>
                </a:lnTo>
                <a:lnTo>
                  <a:pt x="1028497" y="375451"/>
                </a:lnTo>
                <a:lnTo>
                  <a:pt x="1031927" y="377306"/>
                </a:lnTo>
                <a:lnTo>
                  <a:pt x="1034565" y="379427"/>
                </a:lnTo>
                <a:lnTo>
                  <a:pt x="1037467" y="381813"/>
                </a:lnTo>
                <a:lnTo>
                  <a:pt x="1039841" y="384198"/>
                </a:lnTo>
                <a:lnTo>
                  <a:pt x="1041951" y="387114"/>
                </a:lnTo>
                <a:lnTo>
                  <a:pt x="1043798" y="389764"/>
                </a:lnTo>
                <a:lnTo>
                  <a:pt x="1045645" y="393210"/>
                </a:lnTo>
                <a:lnTo>
                  <a:pt x="1046964" y="396656"/>
                </a:lnTo>
                <a:lnTo>
                  <a:pt x="1048019" y="400102"/>
                </a:lnTo>
                <a:lnTo>
                  <a:pt x="1048547" y="403548"/>
                </a:lnTo>
                <a:lnTo>
                  <a:pt x="1049338" y="407523"/>
                </a:lnTo>
                <a:lnTo>
                  <a:pt x="1049074" y="411234"/>
                </a:lnTo>
                <a:lnTo>
                  <a:pt x="1048547" y="414945"/>
                </a:lnTo>
                <a:lnTo>
                  <a:pt x="1047755" y="418656"/>
                </a:lnTo>
                <a:lnTo>
                  <a:pt x="1046700" y="421837"/>
                </a:lnTo>
                <a:lnTo>
                  <a:pt x="1045381" y="425283"/>
                </a:lnTo>
                <a:lnTo>
                  <a:pt x="1043534" y="428463"/>
                </a:lnTo>
                <a:lnTo>
                  <a:pt x="1041424" y="431644"/>
                </a:lnTo>
                <a:lnTo>
                  <a:pt x="1039049" y="434030"/>
                </a:lnTo>
                <a:lnTo>
                  <a:pt x="1036675" y="436680"/>
                </a:lnTo>
                <a:lnTo>
                  <a:pt x="1033773" y="438801"/>
                </a:lnTo>
                <a:lnTo>
                  <a:pt x="1031135" y="440921"/>
                </a:lnTo>
                <a:lnTo>
                  <a:pt x="1027706" y="442512"/>
                </a:lnTo>
                <a:lnTo>
                  <a:pt x="1024276" y="443837"/>
                </a:lnTo>
                <a:lnTo>
                  <a:pt x="1020846" y="445162"/>
                </a:lnTo>
                <a:lnTo>
                  <a:pt x="1017417" y="445692"/>
                </a:lnTo>
                <a:lnTo>
                  <a:pt x="1013460" y="445957"/>
                </a:lnTo>
                <a:lnTo>
                  <a:pt x="1005809" y="446487"/>
                </a:lnTo>
                <a:lnTo>
                  <a:pt x="998422" y="447018"/>
                </a:lnTo>
                <a:lnTo>
                  <a:pt x="991563" y="447813"/>
                </a:lnTo>
                <a:lnTo>
                  <a:pt x="984704" y="448873"/>
                </a:lnTo>
                <a:lnTo>
                  <a:pt x="978373" y="450198"/>
                </a:lnTo>
                <a:lnTo>
                  <a:pt x="972305" y="451524"/>
                </a:lnTo>
                <a:lnTo>
                  <a:pt x="965973" y="453114"/>
                </a:lnTo>
                <a:lnTo>
                  <a:pt x="960433" y="454969"/>
                </a:lnTo>
                <a:lnTo>
                  <a:pt x="954893" y="456825"/>
                </a:lnTo>
                <a:lnTo>
                  <a:pt x="949881" y="458945"/>
                </a:lnTo>
                <a:lnTo>
                  <a:pt x="944868" y="461066"/>
                </a:lnTo>
                <a:lnTo>
                  <a:pt x="939856" y="463716"/>
                </a:lnTo>
                <a:lnTo>
                  <a:pt x="935371" y="466102"/>
                </a:lnTo>
                <a:lnTo>
                  <a:pt x="930886" y="468753"/>
                </a:lnTo>
                <a:lnTo>
                  <a:pt x="926665" y="471403"/>
                </a:lnTo>
                <a:lnTo>
                  <a:pt x="922444" y="474319"/>
                </a:lnTo>
                <a:lnTo>
                  <a:pt x="918487" y="477235"/>
                </a:lnTo>
                <a:lnTo>
                  <a:pt x="914530" y="480150"/>
                </a:lnTo>
                <a:lnTo>
                  <a:pt x="910837" y="483331"/>
                </a:lnTo>
                <a:lnTo>
                  <a:pt x="907671" y="486777"/>
                </a:lnTo>
                <a:lnTo>
                  <a:pt x="900812" y="493403"/>
                </a:lnTo>
                <a:lnTo>
                  <a:pt x="894744" y="500825"/>
                </a:lnTo>
                <a:lnTo>
                  <a:pt x="888940" y="508247"/>
                </a:lnTo>
                <a:lnTo>
                  <a:pt x="883928" y="516199"/>
                </a:lnTo>
                <a:lnTo>
                  <a:pt x="879443" y="524150"/>
                </a:lnTo>
                <a:lnTo>
                  <a:pt x="874958" y="532367"/>
                </a:lnTo>
                <a:lnTo>
                  <a:pt x="871529" y="540319"/>
                </a:lnTo>
                <a:lnTo>
                  <a:pt x="868099" y="548801"/>
                </a:lnTo>
                <a:lnTo>
                  <a:pt x="864933" y="557018"/>
                </a:lnTo>
                <a:lnTo>
                  <a:pt x="862559" y="565235"/>
                </a:lnTo>
                <a:lnTo>
                  <a:pt x="860185" y="573452"/>
                </a:lnTo>
                <a:lnTo>
                  <a:pt x="858338" y="580874"/>
                </a:lnTo>
                <a:lnTo>
                  <a:pt x="856491" y="588295"/>
                </a:lnTo>
                <a:lnTo>
                  <a:pt x="855436" y="595187"/>
                </a:lnTo>
                <a:lnTo>
                  <a:pt x="853589" y="607645"/>
                </a:lnTo>
                <a:lnTo>
                  <a:pt x="852270" y="617717"/>
                </a:lnTo>
                <a:lnTo>
                  <a:pt x="852006" y="624874"/>
                </a:lnTo>
                <a:lnTo>
                  <a:pt x="851743" y="627789"/>
                </a:lnTo>
                <a:lnTo>
                  <a:pt x="851743" y="631765"/>
                </a:lnTo>
                <a:lnTo>
                  <a:pt x="851215" y="635476"/>
                </a:lnTo>
                <a:lnTo>
                  <a:pt x="850160" y="638922"/>
                </a:lnTo>
                <a:lnTo>
                  <a:pt x="849104" y="642633"/>
                </a:lnTo>
                <a:lnTo>
                  <a:pt x="847258" y="645549"/>
                </a:lnTo>
                <a:lnTo>
                  <a:pt x="845675" y="648729"/>
                </a:lnTo>
                <a:lnTo>
                  <a:pt x="843301" y="651645"/>
                </a:lnTo>
                <a:lnTo>
                  <a:pt x="841190" y="654296"/>
                </a:lnTo>
                <a:lnTo>
                  <a:pt x="838288" y="656681"/>
                </a:lnTo>
                <a:lnTo>
                  <a:pt x="835650" y="658802"/>
                </a:lnTo>
                <a:lnTo>
                  <a:pt x="832484" y="660657"/>
                </a:lnTo>
                <a:lnTo>
                  <a:pt x="829319" y="662247"/>
                </a:lnTo>
                <a:lnTo>
                  <a:pt x="826153" y="663308"/>
                </a:lnTo>
                <a:lnTo>
                  <a:pt x="822459" y="664103"/>
                </a:lnTo>
                <a:lnTo>
                  <a:pt x="818766" y="664898"/>
                </a:lnTo>
                <a:lnTo>
                  <a:pt x="814809" y="665163"/>
                </a:lnTo>
                <a:lnTo>
                  <a:pt x="811115" y="664898"/>
                </a:lnTo>
                <a:lnTo>
                  <a:pt x="807686" y="664103"/>
                </a:lnTo>
                <a:lnTo>
                  <a:pt x="803993" y="663308"/>
                </a:lnTo>
                <a:lnTo>
                  <a:pt x="800563" y="662247"/>
                </a:lnTo>
                <a:lnTo>
                  <a:pt x="797133" y="660657"/>
                </a:lnTo>
                <a:lnTo>
                  <a:pt x="794495" y="658802"/>
                </a:lnTo>
                <a:lnTo>
                  <a:pt x="791330" y="656681"/>
                </a:lnTo>
                <a:lnTo>
                  <a:pt x="788691" y="654296"/>
                </a:lnTo>
                <a:lnTo>
                  <a:pt x="786317" y="651645"/>
                </a:lnTo>
                <a:lnTo>
                  <a:pt x="784207" y="648729"/>
                </a:lnTo>
                <a:lnTo>
                  <a:pt x="782360" y="645549"/>
                </a:lnTo>
                <a:lnTo>
                  <a:pt x="781041" y="642633"/>
                </a:lnTo>
                <a:lnTo>
                  <a:pt x="779458" y="638922"/>
                </a:lnTo>
                <a:lnTo>
                  <a:pt x="778667" y="635476"/>
                </a:lnTo>
                <a:lnTo>
                  <a:pt x="778139" y="631765"/>
                </a:lnTo>
                <a:lnTo>
                  <a:pt x="777875" y="627789"/>
                </a:lnTo>
                <a:lnTo>
                  <a:pt x="778139" y="623814"/>
                </a:lnTo>
                <a:lnTo>
                  <a:pt x="778667" y="613741"/>
                </a:lnTo>
                <a:lnTo>
                  <a:pt x="779194" y="606850"/>
                </a:lnTo>
                <a:lnTo>
                  <a:pt x="780249" y="598898"/>
                </a:lnTo>
                <a:lnTo>
                  <a:pt x="781305" y="590151"/>
                </a:lnTo>
                <a:lnTo>
                  <a:pt x="782888" y="580343"/>
                </a:lnTo>
                <a:lnTo>
                  <a:pt x="785262" y="569741"/>
                </a:lnTo>
                <a:lnTo>
                  <a:pt x="787636" y="558343"/>
                </a:lnTo>
                <a:lnTo>
                  <a:pt x="790802" y="546681"/>
                </a:lnTo>
                <a:lnTo>
                  <a:pt x="794759" y="534223"/>
                </a:lnTo>
                <a:lnTo>
                  <a:pt x="799508" y="521500"/>
                </a:lnTo>
                <a:lnTo>
                  <a:pt x="801882" y="515138"/>
                </a:lnTo>
                <a:lnTo>
                  <a:pt x="804784" y="508247"/>
                </a:lnTo>
                <a:lnTo>
                  <a:pt x="807950" y="501885"/>
                </a:lnTo>
                <a:lnTo>
                  <a:pt x="810852" y="495524"/>
                </a:lnTo>
                <a:lnTo>
                  <a:pt x="814545" y="488632"/>
                </a:lnTo>
                <a:lnTo>
                  <a:pt x="818238" y="482271"/>
                </a:lnTo>
                <a:lnTo>
                  <a:pt x="823515" y="473259"/>
                </a:lnTo>
                <a:lnTo>
                  <a:pt x="829319" y="464512"/>
                </a:lnTo>
                <a:lnTo>
                  <a:pt x="835914" y="456030"/>
                </a:lnTo>
                <a:lnTo>
                  <a:pt x="842773" y="447548"/>
                </a:lnTo>
                <a:lnTo>
                  <a:pt x="850160" y="439331"/>
                </a:lnTo>
                <a:lnTo>
                  <a:pt x="858338" y="431379"/>
                </a:lnTo>
                <a:lnTo>
                  <a:pt x="867044" y="423692"/>
                </a:lnTo>
                <a:lnTo>
                  <a:pt x="876013" y="416270"/>
                </a:lnTo>
                <a:lnTo>
                  <a:pt x="882345" y="411499"/>
                </a:lnTo>
                <a:lnTo>
                  <a:pt x="888940" y="406993"/>
                </a:lnTo>
                <a:lnTo>
                  <a:pt x="896063" y="402752"/>
                </a:lnTo>
                <a:lnTo>
                  <a:pt x="903450" y="398776"/>
                </a:lnTo>
                <a:lnTo>
                  <a:pt x="910837" y="395066"/>
                </a:lnTo>
                <a:lnTo>
                  <a:pt x="918751" y="391620"/>
                </a:lnTo>
                <a:lnTo>
                  <a:pt x="926929" y="388174"/>
                </a:lnTo>
                <a:lnTo>
                  <a:pt x="935371" y="384993"/>
                </a:lnTo>
                <a:lnTo>
                  <a:pt x="943549" y="382343"/>
                </a:lnTo>
                <a:lnTo>
                  <a:pt x="952519" y="379957"/>
                </a:lnTo>
                <a:lnTo>
                  <a:pt x="961489" y="377837"/>
                </a:lnTo>
                <a:lnTo>
                  <a:pt x="970986" y="375716"/>
                </a:lnTo>
                <a:lnTo>
                  <a:pt x="980747" y="374391"/>
                </a:lnTo>
                <a:lnTo>
                  <a:pt x="990508" y="373065"/>
                </a:lnTo>
                <a:lnTo>
                  <a:pt x="1000533" y="372270"/>
                </a:lnTo>
                <a:lnTo>
                  <a:pt x="1010822" y="371475"/>
                </a:lnTo>
                <a:close/>
                <a:moveTo>
                  <a:pt x="1024065" y="303903"/>
                </a:moveTo>
                <a:lnTo>
                  <a:pt x="1016128" y="304432"/>
                </a:lnTo>
                <a:lnTo>
                  <a:pt x="1001049" y="305490"/>
                </a:lnTo>
                <a:lnTo>
                  <a:pt x="997875" y="305754"/>
                </a:lnTo>
                <a:lnTo>
                  <a:pt x="990467" y="306548"/>
                </a:lnTo>
                <a:lnTo>
                  <a:pt x="983060" y="307606"/>
                </a:lnTo>
                <a:lnTo>
                  <a:pt x="975388" y="308928"/>
                </a:lnTo>
                <a:lnTo>
                  <a:pt x="968245" y="310251"/>
                </a:lnTo>
                <a:lnTo>
                  <a:pt x="960838" y="311573"/>
                </a:lnTo>
                <a:lnTo>
                  <a:pt x="953430" y="313424"/>
                </a:lnTo>
                <a:lnTo>
                  <a:pt x="946288" y="315276"/>
                </a:lnTo>
                <a:lnTo>
                  <a:pt x="938880" y="317392"/>
                </a:lnTo>
                <a:lnTo>
                  <a:pt x="915071" y="324269"/>
                </a:lnTo>
                <a:lnTo>
                  <a:pt x="915336" y="325591"/>
                </a:lnTo>
                <a:lnTo>
                  <a:pt x="904754" y="330088"/>
                </a:lnTo>
                <a:lnTo>
                  <a:pt x="893907" y="334584"/>
                </a:lnTo>
                <a:lnTo>
                  <a:pt x="883590" y="340138"/>
                </a:lnTo>
                <a:lnTo>
                  <a:pt x="873537" y="345428"/>
                </a:lnTo>
                <a:lnTo>
                  <a:pt x="863749" y="350983"/>
                </a:lnTo>
                <a:lnTo>
                  <a:pt x="853961" y="357066"/>
                </a:lnTo>
                <a:lnTo>
                  <a:pt x="844437" y="363678"/>
                </a:lnTo>
                <a:lnTo>
                  <a:pt x="835178" y="370291"/>
                </a:lnTo>
                <a:lnTo>
                  <a:pt x="826183" y="377432"/>
                </a:lnTo>
                <a:lnTo>
                  <a:pt x="817453" y="384573"/>
                </a:lnTo>
                <a:lnTo>
                  <a:pt x="808987" y="392508"/>
                </a:lnTo>
                <a:lnTo>
                  <a:pt x="800522" y="400443"/>
                </a:lnTo>
                <a:lnTo>
                  <a:pt x="792585" y="408642"/>
                </a:lnTo>
                <a:lnTo>
                  <a:pt x="785178" y="416841"/>
                </a:lnTo>
                <a:lnTo>
                  <a:pt x="777771" y="425570"/>
                </a:lnTo>
                <a:lnTo>
                  <a:pt x="770363" y="434562"/>
                </a:lnTo>
                <a:lnTo>
                  <a:pt x="762956" y="445407"/>
                </a:lnTo>
                <a:lnTo>
                  <a:pt x="755813" y="455986"/>
                </a:lnTo>
                <a:lnTo>
                  <a:pt x="748935" y="467095"/>
                </a:lnTo>
                <a:lnTo>
                  <a:pt x="742586" y="478468"/>
                </a:lnTo>
                <a:lnTo>
                  <a:pt x="736766" y="490106"/>
                </a:lnTo>
                <a:lnTo>
                  <a:pt x="731210" y="502008"/>
                </a:lnTo>
                <a:lnTo>
                  <a:pt x="726184" y="514439"/>
                </a:lnTo>
                <a:lnTo>
                  <a:pt x="721687" y="526606"/>
                </a:lnTo>
                <a:lnTo>
                  <a:pt x="717718" y="539302"/>
                </a:lnTo>
                <a:lnTo>
                  <a:pt x="714015" y="552262"/>
                </a:lnTo>
                <a:lnTo>
                  <a:pt x="710840" y="565222"/>
                </a:lnTo>
                <a:lnTo>
                  <a:pt x="708724" y="578447"/>
                </a:lnTo>
                <a:lnTo>
                  <a:pt x="706607" y="591936"/>
                </a:lnTo>
                <a:lnTo>
                  <a:pt x="705285" y="605689"/>
                </a:lnTo>
                <a:lnTo>
                  <a:pt x="704491" y="619443"/>
                </a:lnTo>
                <a:lnTo>
                  <a:pt x="704226" y="633197"/>
                </a:lnTo>
                <a:lnTo>
                  <a:pt x="704226" y="642983"/>
                </a:lnTo>
                <a:lnTo>
                  <a:pt x="704491" y="652769"/>
                </a:lnTo>
                <a:lnTo>
                  <a:pt x="705020" y="662026"/>
                </a:lnTo>
                <a:lnTo>
                  <a:pt x="705549" y="671284"/>
                </a:lnTo>
                <a:lnTo>
                  <a:pt x="706607" y="680541"/>
                </a:lnTo>
                <a:lnTo>
                  <a:pt x="707930" y="689269"/>
                </a:lnTo>
                <a:lnTo>
                  <a:pt x="708988" y="697998"/>
                </a:lnTo>
                <a:lnTo>
                  <a:pt x="710311" y="706461"/>
                </a:lnTo>
                <a:lnTo>
                  <a:pt x="712163" y="714661"/>
                </a:lnTo>
                <a:lnTo>
                  <a:pt x="713750" y="722595"/>
                </a:lnTo>
                <a:lnTo>
                  <a:pt x="715602" y="730266"/>
                </a:lnTo>
                <a:lnTo>
                  <a:pt x="717983" y="738200"/>
                </a:lnTo>
                <a:lnTo>
                  <a:pt x="720099" y="745342"/>
                </a:lnTo>
                <a:lnTo>
                  <a:pt x="722480" y="752748"/>
                </a:lnTo>
                <a:lnTo>
                  <a:pt x="724861" y="759624"/>
                </a:lnTo>
                <a:lnTo>
                  <a:pt x="727507" y="766766"/>
                </a:lnTo>
                <a:lnTo>
                  <a:pt x="731739" y="776816"/>
                </a:lnTo>
                <a:lnTo>
                  <a:pt x="736237" y="786338"/>
                </a:lnTo>
                <a:lnTo>
                  <a:pt x="740734" y="795595"/>
                </a:lnTo>
                <a:lnTo>
                  <a:pt x="745760" y="804324"/>
                </a:lnTo>
                <a:lnTo>
                  <a:pt x="750522" y="812788"/>
                </a:lnTo>
                <a:lnTo>
                  <a:pt x="755549" y="820987"/>
                </a:lnTo>
                <a:lnTo>
                  <a:pt x="760840" y="828922"/>
                </a:lnTo>
                <a:lnTo>
                  <a:pt x="766131" y="836327"/>
                </a:lnTo>
                <a:lnTo>
                  <a:pt x="771686" y="843469"/>
                </a:lnTo>
                <a:lnTo>
                  <a:pt x="776977" y="850346"/>
                </a:lnTo>
                <a:lnTo>
                  <a:pt x="782268" y="856958"/>
                </a:lnTo>
                <a:lnTo>
                  <a:pt x="787824" y="863041"/>
                </a:lnTo>
                <a:lnTo>
                  <a:pt x="798141" y="875208"/>
                </a:lnTo>
                <a:lnTo>
                  <a:pt x="808458" y="885788"/>
                </a:lnTo>
                <a:lnTo>
                  <a:pt x="826977" y="905096"/>
                </a:lnTo>
                <a:lnTo>
                  <a:pt x="834649" y="913824"/>
                </a:lnTo>
                <a:lnTo>
                  <a:pt x="841262" y="921759"/>
                </a:lnTo>
                <a:lnTo>
                  <a:pt x="844172" y="925726"/>
                </a:lnTo>
                <a:lnTo>
                  <a:pt x="846553" y="929165"/>
                </a:lnTo>
                <a:lnTo>
                  <a:pt x="848934" y="932338"/>
                </a:lnTo>
                <a:lnTo>
                  <a:pt x="850521" y="935512"/>
                </a:lnTo>
                <a:lnTo>
                  <a:pt x="851844" y="938686"/>
                </a:lnTo>
                <a:lnTo>
                  <a:pt x="852902" y="941067"/>
                </a:lnTo>
                <a:lnTo>
                  <a:pt x="853961" y="943976"/>
                </a:lnTo>
                <a:lnTo>
                  <a:pt x="854490" y="946092"/>
                </a:lnTo>
                <a:lnTo>
                  <a:pt x="856341" y="957994"/>
                </a:lnTo>
                <a:lnTo>
                  <a:pt x="857929" y="969896"/>
                </a:lnTo>
                <a:lnTo>
                  <a:pt x="858987" y="981799"/>
                </a:lnTo>
                <a:lnTo>
                  <a:pt x="859781" y="993436"/>
                </a:lnTo>
                <a:lnTo>
                  <a:pt x="860310" y="1003752"/>
                </a:lnTo>
                <a:lnTo>
                  <a:pt x="860574" y="1012744"/>
                </a:lnTo>
                <a:lnTo>
                  <a:pt x="860574" y="1025176"/>
                </a:lnTo>
                <a:lnTo>
                  <a:pt x="860574" y="1026762"/>
                </a:lnTo>
                <a:lnTo>
                  <a:pt x="860574" y="1027291"/>
                </a:lnTo>
                <a:lnTo>
                  <a:pt x="860574" y="1027556"/>
                </a:lnTo>
                <a:lnTo>
                  <a:pt x="860574" y="1027820"/>
                </a:lnTo>
                <a:lnTo>
                  <a:pt x="860839" y="1031788"/>
                </a:lnTo>
                <a:lnTo>
                  <a:pt x="861103" y="1036020"/>
                </a:lnTo>
                <a:lnTo>
                  <a:pt x="861632" y="1039987"/>
                </a:lnTo>
                <a:lnTo>
                  <a:pt x="862161" y="1043955"/>
                </a:lnTo>
                <a:lnTo>
                  <a:pt x="863220" y="1047922"/>
                </a:lnTo>
                <a:lnTo>
                  <a:pt x="864278" y="1051360"/>
                </a:lnTo>
                <a:lnTo>
                  <a:pt x="865601" y="1055063"/>
                </a:lnTo>
                <a:lnTo>
                  <a:pt x="867188" y="1058766"/>
                </a:lnTo>
                <a:lnTo>
                  <a:pt x="868511" y="1062469"/>
                </a:lnTo>
                <a:lnTo>
                  <a:pt x="870362" y="1065643"/>
                </a:lnTo>
                <a:lnTo>
                  <a:pt x="872479" y="1069081"/>
                </a:lnTo>
                <a:lnTo>
                  <a:pt x="874331" y="1072255"/>
                </a:lnTo>
                <a:lnTo>
                  <a:pt x="876712" y="1075694"/>
                </a:lnTo>
                <a:lnTo>
                  <a:pt x="878828" y="1078339"/>
                </a:lnTo>
                <a:lnTo>
                  <a:pt x="881473" y="1081513"/>
                </a:lnTo>
                <a:lnTo>
                  <a:pt x="884119" y="1083893"/>
                </a:lnTo>
                <a:lnTo>
                  <a:pt x="887029" y="1086802"/>
                </a:lnTo>
                <a:lnTo>
                  <a:pt x="889939" y="1089447"/>
                </a:lnTo>
                <a:lnTo>
                  <a:pt x="892849" y="1091563"/>
                </a:lnTo>
                <a:lnTo>
                  <a:pt x="896024" y="1093944"/>
                </a:lnTo>
                <a:lnTo>
                  <a:pt x="899198" y="1095795"/>
                </a:lnTo>
                <a:lnTo>
                  <a:pt x="902373" y="1097647"/>
                </a:lnTo>
                <a:lnTo>
                  <a:pt x="905812" y="1099763"/>
                </a:lnTo>
                <a:lnTo>
                  <a:pt x="909516" y="1101085"/>
                </a:lnTo>
                <a:lnTo>
                  <a:pt x="913219" y="1102408"/>
                </a:lnTo>
                <a:lnTo>
                  <a:pt x="916658" y="1103994"/>
                </a:lnTo>
                <a:lnTo>
                  <a:pt x="920627" y="1105052"/>
                </a:lnTo>
                <a:lnTo>
                  <a:pt x="924330" y="1105846"/>
                </a:lnTo>
                <a:lnTo>
                  <a:pt x="928298" y="1106375"/>
                </a:lnTo>
                <a:lnTo>
                  <a:pt x="932267" y="1106904"/>
                </a:lnTo>
                <a:lnTo>
                  <a:pt x="936499" y="1107433"/>
                </a:lnTo>
                <a:lnTo>
                  <a:pt x="940468" y="1107697"/>
                </a:lnTo>
                <a:lnTo>
                  <a:pt x="1124857" y="1107697"/>
                </a:lnTo>
                <a:lnTo>
                  <a:pt x="1129090" y="1107433"/>
                </a:lnTo>
                <a:lnTo>
                  <a:pt x="1133058" y="1106904"/>
                </a:lnTo>
                <a:lnTo>
                  <a:pt x="1137027" y="1106375"/>
                </a:lnTo>
                <a:lnTo>
                  <a:pt x="1140730" y="1105846"/>
                </a:lnTo>
                <a:lnTo>
                  <a:pt x="1144699" y="1105052"/>
                </a:lnTo>
                <a:lnTo>
                  <a:pt x="1148667" y="1103994"/>
                </a:lnTo>
                <a:lnTo>
                  <a:pt x="1152370" y="1102408"/>
                </a:lnTo>
                <a:lnTo>
                  <a:pt x="1156074" y="1101085"/>
                </a:lnTo>
                <a:lnTo>
                  <a:pt x="1159513" y="1099763"/>
                </a:lnTo>
                <a:lnTo>
                  <a:pt x="1162688" y="1097647"/>
                </a:lnTo>
                <a:lnTo>
                  <a:pt x="1166127" y="1095795"/>
                </a:lnTo>
                <a:lnTo>
                  <a:pt x="1169566" y="1093944"/>
                </a:lnTo>
                <a:lnTo>
                  <a:pt x="1172476" y="1091563"/>
                </a:lnTo>
                <a:lnTo>
                  <a:pt x="1175651" y="1089447"/>
                </a:lnTo>
                <a:lnTo>
                  <a:pt x="1178561" y="1086802"/>
                </a:lnTo>
                <a:lnTo>
                  <a:pt x="1181206" y="1083893"/>
                </a:lnTo>
                <a:lnTo>
                  <a:pt x="1183852" y="1081248"/>
                </a:lnTo>
                <a:lnTo>
                  <a:pt x="1186233" y="1078339"/>
                </a:lnTo>
                <a:lnTo>
                  <a:pt x="1188878" y="1075429"/>
                </a:lnTo>
                <a:lnTo>
                  <a:pt x="1190994" y="1072255"/>
                </a:lnTo>
                <a:lnTo>
                  <a:pt x="1193111" y="1069081"/>
                </a:lnTo>
                <a:lnTo>
                  <a:pt x="1194963" y="1065643"/>
                </a:lnTo>
                <a:lnTo>
                  <a:pt x="1196814" y="1062469"/>
                </a:lnTo>
                <a:lnTo>
                  <a:pt x="1198402" y="1058766"/>
                </a:lnTo>
                <a:lnTo>
                  <a:pt x="1199725" y="1055063"/>
                </a:lnTo>
                <a:lnTo>
                  <a:pt x="1201047" y="1051360"/>
                </a:lnTo>
                <a:lnTo>
                  <a:pt x="1202105" y="1047922"/>
                </a:lnTo>
                <a:lnTo>
                  <a:pt x="1202899" y="1043955"/>
                </a:lnTo>
                <a:lnTo>
                  <a:pt x="1203693" y="1039987"/>
                </a:lnTo>
                <a:lnTo>
                  <a:pt x="1204222" y="1036020"/>
                </a:lnTo>
                <a:lnTo>
                  <a:pt x="1204486" y="1031788"/>
                </a:lnTo>
                <a:lnTo>
                  <a:pt x="1204486" y="1027820"/>
                </a:lnTo>
                <a:lnTo>
                  <a:pt x="1204486" y="1027556"/>
                </a:lnTo>
                <a:lnTo>
                  <a:pt x="1204486" y="1027291"/>
                </a:lnTo>
                <a:lnTo>
                  <a:pt x="1204486" y="1026762"/>
                </a:lnTo>
                <a:lnTo>
                  <a:pt x="1204486" y="1025176"/>
                </a:lnTo>
                <a:lnTo>
                  <a:pt x="1204751" y="1013009"/>
                </a:lnTo>
                <a:lnTo>
                  <a:pt x="1205280" y="1004016"/>
                </a:lnTo>
                <a:lnTo>
                  <a:pt x="1205809" y="993701"/>
                </a:lnTo>
                <a:lnTo>
                  <a:pt x="1206338" y="982063"/>
                </a:lnTo>
                <a:lnTo>
                  <a:pt x="1207661" y="969896"/>
                </a:lnTo>
                <a:lnTo>
                  <a:pt x="1208984" y="957994"/>
                </a:lnTo>
                <a:lnTo>
                  <a:pt x="1211100" y="946092"/>
                </a:lnTo>
                <a:lnTo>
                  <a:pt x="1211894" y="943183"/>
                </a:lnTo>
                <a:lnTo>
                  <a:pt x="1212952" y="939480"/>
                </a:lnTo>
                <a:lnTo>
                  <a:pt x="1215068" y="935512"/>
                </a:lnTo>
                <a:lnTo>
                  <a:pt x="1217185" y="931280"/>
                </a:lnTo>
                <a:lnTo>
                  <a:pt x="1220095" y="927313"/>
                </a:lnTo>
                <a:lnTo>
                  <a:pt x="1223005" y="923081"/>
                </a:lnTo>
                <a:lnTo>
                  <a:pt x="1226708" y="918585"/>
                </a:lnTo>
                <a:lnTo>
                  <a:pt x="1230677" y="913824"/>
                </a:lnTo>
                <a:lnTo>
                  <a:pt x="1239936" y="903773"/>
                </a:lnTo>
                <a:lnTo>
                  <a:pt x="1250253" y="892929"/>
                </a:lnTo>
                <a:lnTo>
                  <a:pt x="1258719" y="883936"/>
                </a:lnTo>
                <a:lnTo>
                  <a:pt x="1267713" y="873885"/>
                </a:lnTo>
                <a:lnTo>
                  <a:pt x="1276972" y="863570"/>
                </a:lnTo>
                <a:lnTo>
                  <a:pt x="1286496" y="852461"/>
                </a:lnTo>
                <a:lnTo>
                  <a:pt x="1296020" y="840559"/>
                </a:lnTo>
                <a:lnTo>
                  <a:pt x="1300517" y="834211"/>
                </a:lnTo>
                <a:lnTo>
                  <a:pt x="1305279" y="827335"/>
                </a:lnTo>
                <a:lnTo>
                  <a:pt x="1309776" y="820722"/>
                </a:lnTo>
                <a:lnTo>
                  <a:pt x="1314274" y="813581"/>
                </a:lnTo>
                <a:lnTo>
                  <a:pt x="1318506" y="806175"/>
                </a:lnTo>
                <a:lnTo>
                  <a:pt x="1322739" y="798505"/>
                </a:lnTo>
                <a:lnTo>
                  <a:pt x="1326972" y="790570"/>
                </a:lnTo>
                <a:lnTo>
                  <a:pt x="1330940" y="782371"/>
                </a:lnTo>
                <a:lnTo>
                  <a:pt x="1334908" y="773907"/>
                </a:lnTo>
                <a:lnTo>
                  <a:pt x="1338612" y="765179"/>
                </a:lnTo>
                <a:lnTo>
                  <a:pt x="1341787" y="755922"/>
                </a:lnTo>
                <a:lnTo>
                  <a:pt x="1344961" y="746135"/>
                </a:lnTo>
                <a:lnTo>
                  <a:pt x="1347871" y="736614"/>
                </a:lnTo>
                <a:lnTo>
                  <a:pt x="1350517" y="726563"/>
                </a:lnTo>
                <a:lnTo>
                  <a:pt x="1352898" y="715983"/>
                </a:lnTo>
                <a:lnTo>
                  <a:pt x="1355014" y="705403"/>
                </a:lnTo>
                <a:lnTo>
                  <a:pt x="1357130" y="694030"/>
                </a:lnTo>
                <a:lnTo>
                  <a:pt x="1358453" y="682657"/>
                </a:lnTo>
                <a:lnTo>
                  <a:pt x="1359511" y="670755"/>
                </a:lnTo>
                <a:lnTo>
                  <a:pt x="1360834" y="658588"/>
                </a:lnTo>
                <a:lnTo>
                  <a:pt x="1361099" y="646157"/>
                </a:lnTo>
                <a:lnTo>
                  <a:pt x="1361363" y="633197"/>
                </a:lnTo>
                <a:lnTo>
                  <a:pt x="1361099" y="619443"/>
                </a:lnTo>
                <a:lnTo>
                  <a:pt x="1360041" y="605689"/>
                </a:lnTo>
                <a:lnTo>
                  <a:pt x="1358718" y="591936"/>
                </a:lnTo>
                <a:lnTo>
                  <a:pt x="1356866" y="578447"/>
                </a:lnTo>
                <a:lnTo>
                  <a:pt x="1354220" y="565222"/>
                </a:lnTo>
                <a:lnTo>
                  <a:pt x="1351046" y="552262"/>
                </a:lnTo>
                <a:lnTo>
                  <a:pt x="1347871" y="539302"/>
                </a:lnTo>
                <a:lnTo>
                  <a:pt x="1343639" y="526606"/>
                </a:lnTo>
                <a:lnTo>
                  <a:pt x="1339141" y="514439"/>
                </a:lnTo>
                <a:lnTo>
                  <a:pt x="1334115" y="502008"/>
                </a:lnTo>
                <a:lnTo>
                  <a:pt x="1328824" y="490106"/>
                </a:lnTo>
                <a:lnTo>
                  <a:pt x="1322739" y="478468"/>
                </a:lnTo>
                <a:lnTo>
                  <a:pt x="1316390" y="467095"/>
                </a:lnTo>
                <a:lnTo>
                  <a:pt x="1309512" y="455986"/>
                </a:lnTo>
                <a:lnTo>
                  <a:pt x="1302369" y="445407"/>
                </a:lnTo>
                <a:lnTo>
                  <a:pt x="1294697" y="434562"/>
                </a:lnTo>
                <a:lnTo>
                  <a:pt x="1287819" y="425570"/>
                </a:lnTo>
                <a:lnTo>
                  <a:pt x="1280412" y="416841"/>
                </a:lnTo>
                <a:lnTo>
                  <a:pt x="1272740" y="408642"/>
                </a:lnTo>
                <a:lnTo>
                  <a:pt x="1265068" y="400443"/>
                </a:lnTo>
                <a:lnTo>
                  <a:pt x="1256867" y="392508"/>
                </a:lnTo>
                <a:lnTo>
                  <a:pt x="1248401" y="384838"/>
                </a:lnTo>
                <a:lnTo>
                  <a:pt x="1239671" y="377696"/>
                </a:lnTo>
                <a:lnTo>
                  <a:pt x="1230677" y="370555"/>
                </a:lnTo>
                <a:lnTo>
                  <a:pt x="1221417" y="363943"/>
                </a:lnTo>
                <a:lnTo>
                  <a:pt x="1211894" y="357330"/>
                </a:lnTo>
                <a:lnTo>
                  <a:pt x="1202370" y="351247"/>
                </a:lnTo>
                <a:lnTo>
                  <a:pt x="1192317" y="345693"/>
                </a:lnTo>
                <a:lnTo>
                  <a:pt x="1182000" y="340403"/>
                </a:lnTo>
                <a:lnTo>
                  <a:pt x="1171947" y="334848"/>
                </a:lnTo>
                <a:lnTo>
                  <a:pt x="1161365" y="330352"/>
                </a:lnTo>
                <a:lnTo>
                  <a:pt x="1150783" y="325856"/>
                </a:lnTo>
                <a:lnTo>
                  <a:pt x="1151048" y="324269"/>
                </a:lnTo>
                <a:lnTo>
                  <a:pt x="1126180" y="317392"/>
                </a:lnTo>
                <a:lnTo>
                  <a:pt x="1119302" y="315276"/>
                </a:lnTo>
                <a:lnTo>
                  <a:pt x="1111895" y="313424"/>
                </a:lnTo>
                <a:lnTo>
                  <a:pt x="1104752" y="311573"/>
                </a:lnTo>
                <a:lnTo>
                  <a:pt x="1097345" y="310251"/>
                </a:lnTo>
                <a:lnTo>
                  <a:pt x="1089673" y="308928"/>
                </a:lnTo>
                <a:lnTo>
                  <a:pt x="1082530" y="307606"/>
                </a:lnTo>
                <a:lnTo>
                  <a:pt x="1074858" y="306548"/>
                </a:lnTo>
                <a:lnTo>
                  <a:pt x="1067186" y="305754"/>
                </a:lnTo>
                <a:lnTo>
                  <a:pt x="1064541" y="305490"/>
                </a:lnTo>
                <a:lnTo>
                  <a:pt x="1064276" y="305490"/>
                </a:lnTo>
                <a:lnTo>
                  <a:pt x="1049197" y="304432"/>
                </a:lnTo>
                <a:lnTo>
                  <a:pt x="1041525" y="303903"/>
                </a:lnTo>
                <a:lnTo>
                  <a:pt x="1033588" y="303903"/>
                </a:lnTo>
                <a:lnTo>
                  <a:pt x="1032795" y="303903"/>
                </a:lnTo>
                <a:lnTo>
                  <a:pt x="1032530" y="303903"/>
                </a:lnTo>
                <a:lnTo>
                  <a:pt x="1032001" y="303903"/>
                </a:lnTo>
                <a:lnTo>
                  <a:pt x="1024065" y="303903"/>
                </a:lnTo>
                <a:close/>
                <a:moveTo>
                  <a:pt x="1388083" y="226671"/>
                </a:moveTo>
                <a:lnTo>
                  <a:pt x="1384643" y="226935"/>
                </a:lnTo>
                <a:lnTo>
                  <a:pt x="1381204" y="227464"/>
                </a:lnTo>
                <a:lnTo>
                  <a:pt x="1377765" y="228258"/>
                </a:lnTo>
                <a:lnTo>
                  <a:pt x="1374591" y="229316"/>
                </a:lnTo>
                <a:lnTo>
                  <a:pt x="1371416" y="230903"/>
                </a:lnTo>
                <a:lnTo>
                  <a:pt x="1368241" y="232490"/>
                </a:lnTo>
                <a:lnTo>
                  <a:pt x="1365596" y="234606"/>
                </a:lnTo>
                <a:lnTo>
                  <a:pt x="1362686" y="237250"/>
                </a:lnTo>
                <a:lnTo>
                  <a:pt x="1273269" y="326649"/>
                </a:lnTo>
                <a:lnTo>
                  <a:pt x="1280147" y="332468"/>
                </a:lnTo>
                <a:lnTo>
                  <a:pt x="1286496" y="338551"/>
                </a:lnTo>
                <a:lnTo>
                  <a:pt x="1293110" y="344899"/>
                </a:lnTo>
                <a:lnTo>
                  <a:pt x="1299195" y="351247"/>
                </a:lnTo>
                <a:lnTo>
                  <a:pt x="1305279" y="357859"/>
                </a:lnTo>
                <a:lnTo>
                  <a:pt x="1311364" y="364736"/>
                </a:lnTo>
                <a:lnTo>
                  <a:pt x="1317184" y="371348"/>
                </a:lnTo>
                <a:lnTo>
                  <a:pt x="1322739" y="378490"/>
                </a:lnTo>
                <a:lnTo>
                  <a:pt x="1413479" y="288033"/>
                </a:lnTo>
                <a:lnTo>
                  <a:pt x="1416125" y="285388"/>
                </a:lnTo>
                <a:lnTo>
                  <a:pt x="1417976" y="282479"/>
                </a:lnTo>
                <a:lnTo>
                  <a:pt x="1420093" y="279305"/>
                </a:lnTo>
                <a:lnTo>
                  <a:pt x="1421416" y="276131"/>
                </a:lnTo>
                <a:lnTo>
                  <a:pt x="1422474" y="272957"/>
                </a:lnTo>
                <a:lnTo>
                  <a:pt x="1423267" y="269519"/>
                </a:lnTo>
                <a:lnTo>
                  <a:pt x="1423797" y="266080"/>
                </a:lnTo>
                <a:lnTo>
                  <a:pt x="1423797" y="262642"/>
                </a:lnTo>
                <a:lnTo>
                  <a:pt x="1423797" y="259203"/>
                </a:lnTo>
                <a:lnTo>
                  <a:pt x="1423267" y="255765"/>
                </a:lnTo>
                <a:lnTo>
                  <a:pt x="1422474" y="252327"/>
                </a:lnTo>
                <a:lnTo>
                  <a:pt x="1421416" y="249153"/>
                </a:lnTo>
                <a:lnTo>
                  <a:pt x="1420093" y="245979"/>
                </a:lnTo>
                <a:lnTo>
                  <a:pt x="1417976" y="242805"/>
                </a:lnTo>
                <a:lnTo>
                  <a:pt x="1416125" y="240160"/>
                </a:lnTo>
                <a:lnTo>
                  <a:pt x="1413479" y="237250"/>
                </a:lnTo>
                <a:lnTo>
                  <a:pt x="1410834" y="234606"/>
                </a:lnTo>
                <a:lnTo>
                  <a:pt x="1407924" y="232490"/>
                </a:lnTo>
                <a:lnTo>
                  <a:pt x="1404749" y="230903"/>
                </a:lnTo>
                <a:lnTo>
                  <a:pt x="1401839" y="229316"/>
                </a:lnTo>
                <a:lnTo>
                  <a:pt x="1398400" y="228258"/>
                </a:lnTo>
                <a:lnTo>
                  <a:pt x="1394961" y="227464"/>
                </a:lnTo>
                <a:lnTo>
                  <a:pt x="1391522" y="226935"/>
                </a:lnTo>
                <a:lnTo>
                  <a:pt x="1388083" y="226671"/>
                </a:lnTo>
                <a:close/>
                <a:moveTo>
                  <a:pt x="677243" y="226671"/>
                </a:moveTo>
                <a:lnTo>
                  <a:pt x="673803" y="226935"/>
                </a:lnTo>
                <a:lnTo>
                  <a:pt x="670629" y="227464"/>
                </a:lnTo>
                <a:lnTo>
                  <a:pt x="667190" y="228258"/>
                </a:lnTo>
                <a:lnTo>
                  <a:pt x="663751" y="229316"/>
                </a:lnTo>
                <a:lnTo>
                  <a:pt x="660576" y="230903"/>
                </a:lnTo>
                <a:lnTo>
                  <a:pt x="657666" y="232490"/>
                </a:lnTo>
                <a:lnTo>
                  <a:pt x="654491" y="234606"/>
                </a:lnTo>
                <a:lnTo>
                  <a:pt x="651846" y="237250"/>
                </a:lnTo>
                <a:lnTo>
                  <a:pt x="649465" y="240160"/>
                </a:lnTo>
                <a:lnTo>
                  <a:pt x="647084" y="242805"/>
                </a:lnTo>
                <a:lnTo>
                  <a:pt x="645497" y="245979"/>
                </a:lnTo>
                <a:lnTo>
                  <a:pt x="644174" y="249153"/>
                </a:lnTo>
                <a:lnTo>
                  <a:pt x="642587" y="252327"/>
                </a:lnTo>
                <a:lnTo>
                  <a:pt x="642058" y="255765"/>
                </a:lnTo>
                <a:lnTo>
                  <a:pt x="641529" y="259203"/>
                </a:lnTo>
                <a:lnTo>
                  <a:pt x="641264" y="262642"/>
                </a:lnTo>
                <a:lnTo>
                  <a:pt x="641529" y="266080"/>
                </a:lnTo>
                <a:lnTo>
                  <a:pt x="642058" y="269519"/>
                </a:lnTo>
                <a:lnTo>
                  <a:pt x="642587" y="272957"/>
                </a:lnTo>
                <a:lnTo>
                  <a:pt x="644174" y="276131"/>
                </a:lnTo>
                <a:lnTo>
                  <a:pt x="645497" y="279305"/>
                </a:lnTo>
                <a:lnTo>
                  <a:pt x="647084" y="282479"/>
                </a:lnTo>
                <a:lnTo>
                  <a:pt x="649465" y="285388"/>
                </a:lnTo>
                <a:lnTo>
                  <a:pt x="651846" y="288033"/>
                </a:lnTo>
                <a:lnTo>
                  <a:pt x="742321" y="378490"/>
                </a:lnTo>
                <a:lnTo>
                  <a:pt x="748406" y="371348"/>
                </a:lnTo>
                <a:lnTo>
                  <a:pt x="753961" y="364736"/>
                </a:lnTo>
                <a:lnTo>
                  <a:pt x="760046" y="357859"/>
                </a:lnTo>
                <a:lnTo>
                  <a:pt x="765866" y="351247"/>
                </a:lnTo>
                <a:lnTo>
                  <a:pt x="772480" y="344899"/>
                </a:lnTo>
                <a:lnTo>
                  <a:pt x="778564" y="338551"/>
                </a:lnTo>
                <a:lnTo>
                  <a:pt x="785443" y="332468"/>
                </a:lnTo>
                <a:lnTo>
                  <a:pt x="791792" y="326649"/>
                </a:lnTo>
                <a:lnTo>
                  <a:pt x="702639" y="237250"/>
                </a:lnTo>
                <a:lnTo>
                  <a:pt x="699994" y="234606"/>
                </a:lnTo>
                <a:lnTo>
                  <a:pt x="696819" y="232490"/>
                </a:lnTo>
                <a:lnTo>
                  <a:pt x="694174" y="230903"/>
                </a:lnTo>
                <a:lnTo>
                  <a:pt x="690734" y="229316"/>
                </a:lnTo>
                <a:lnTo>
                  <a:pt x="687295" y="228258"/>
                </a:lnTo>
                <a:lnTo>
                  <a:pt x="683856" y="227464"/>
                </a:lnTo>
                <a:lnTo>
                  <a:pt x="680682" y="226935"/>
                </a:lnTo>
                <a:lnTo>
                  <a:pt x="677243" y="226671"/>
                </a:lnTo>
                <a:close/>
                <a:moveTo>
                  <a:pt x="1032795" y="79348"/>
                </a:moveTo>
                <a:lnTo>
                  <a:pt x="1029091" y="79877"/>
                </a:lnTo>
                <a:lnTo>
                  <a:pt x="1025387" y="80406"/>
                </a:lnTo>
                <a:lnTo>
                  <a:pt x="1021948" y="81200"/>
                </a:lnTo>
                <a:lnTo>
                  <a:pt x="1018774" y="82257"/>
                </a:lnTo>
                <a:lnTo>
                  <a:pt x="1015599" y="83844"/>
                </a:lnTo>
                <a:lnTo>
                  <a:pt x="1012425" y="85696"/>
                </a:lnTo>
                <a:lnTo>
                  <a:pt x="1010044" y="87547"/>
                </a:lnTo>
                <a:lnTo>
                  <a:pt x="1007134" y="90192"/>
                </a:lnTo>
                <a:lnTo>
                  <a:pt x="1005017" y="92573"/>
                </a:lnTo>
                <a:lnTo>
                  <a:pt x="1002901" y="95482"/>
                </a:lnTo>
                <a:lnTo>
                  <a:pt x="1001049" y="98392"/>
                </a:lnTo>
                <a:lnTo>
                  <a:pt x="999726" y="101301"/>
                </a:lnTo>
                <a:lnTo>
                  <a:pt x="998404" y="104739"/>
                </a:lnTo>
                <a:lnTo>
                  <a:pt x="997610" y="108178"/>
                </a:lnTo>
                <a:lnTo>
                  <a:pt x="997081" y="111881"/>
                </a:lnTo>
                <a:lnTo>
                  <a:pt x="996816" y="115319"/>
                </a:lnTo>
                <a:lnTo>
                  <a:pt x="996816" y="236986"/>
                </a:lnTo>
                <a:lnTo>
                  <a:pt x="1005546" y="236192"/>
                </a:lnTo>
                <a:lnTo>
                  <a:pt x="1014276" y="235664"/>
                </a:lnTo>
                <a:lnTo>
                  <a:pt x="1023007" y="235399"/>
                </a:lnTo>
                <a:lnTo>
                  <a:pt x="1031737" y="235135"/>
                </a:lnTo>
                <a:lnTo>
                  <a:pt x="1032795" y="235135"/>
                </a:lnTo>
                <a:lnTo>
                  <a:pt x="1033588" y="235135"/>
                </a:lnTo>
                <a:lnTo>
                  <a:pt x="1042583" y="235399"/>
                </a:lnTo>
                <a:lnTo>
                  <a:pt x="1051313" y="235664"/>
                </a:lnTo>
                <a:lnTo>
                  <a:pt x="1060043" y="236192"/>
                </a:lnTo>
                <a:lnTo>
                  <a:pt x="1068773" y="236986"/>
                </a:lnTo>
                <a:lnTo>
                  <a:pt x="1068773" y="115319"/>
                </a:lnTo>
                <a:lnTo>
                  <a:pt x="1068509" y="111881"/>
                </a:lnTo>
                <a:lnTo>
                  <a:pt x="1067715" y="108178"/>
                </a:lnTo>
                <a:lnTo>
                  <a:pt x="1066922" y="104739"/>
                </a:lnTo>
                <a:lnTo>
                  <a:pt x="1065863" y="101301"/>
                </a:lnTo>
                <a:lnTo>
                  <a:pt x="1064276" y="98392"/>
                </a:lnTo>
                <a:lnTo>
                  <a:pt x="1062424" y="95482"/>
                </a:lnTo>
                <a:lnTo>
                  <a:pt x="1060308" y="92573"/>
                </a:lnTo>
                <a:lnTo>
                  <a:pt x="1057927" y="90192"/>
                </a:lnTo>
                <a:lnTo>
                  <a:pt x="1055546" y="87547"/>
                </a:lnTo>
                <a:lnTo>
                  <a:pt x="1052636" y="85696"/>
                </a:lnTo>
                <a:lnTo>
                  <a:pt x="1049990" y="83844"/>
                </a:lnTo>
                <a:lnTo>
                  <a:pt x="1046816" y="82257"/>
                </a:lnTo>
                <a:lnTo>
                  <a:pt x="1043377" y="81200"/>
                </a:lnTo>
                <a:lnTo>
                  <a:pt x="1039938" y="80406"/>
                </a:lnTo>
                <a:lnTo>
                  <a:pt x="1036498" y="79877"/>
                </a:lnTo>
                <a:lnTo>
                  <a:pt x="1032795" y="79348"/>
                </a:lnTo>
                <a:close/>
                <a:moveTo>
                  <a:pt x="986234" y="0"/>
                </a:moveTo>
                <a:lnTo>
                  <a:pt x="1012954" y="265"/>
                </a:lnTo>
                <a:lnTo>
                  <a:pt x="1039938" y="1058"/>
                </a:lnTo>
                <a:lnTo>
                  <a:pt x="1066922" y="2381"/>
                </a:lnTo>
                <a:lnTo>
                  <a:pt x="1093641" y="4232"/>
                </a:lnTo>
                <a:lnTo>
                  <a:pt x="1120096" y="6612"/>
                </a:lnTo>
                <a:lnTo>
                  <a:pt x="1146286" y="8993"/>
                </a:lnTo>
                <a:lnTo>
                  <a:pt x="1172212" y="12431"/>
                </a:lnTo>
                <a:lnTo>
                  <a:pt x="1198137" y="16134"/>
                </a:lnTo>
                <a:lnTo>
                  <a:pt x="1223798" y="20366"/>
                </a:lnTo>
                <a:lnTo>
                  <a:pt x="1248930" y="25127"/>
                </a:lnTo>
                <a:lnTo>
                  <a:pt x="1274327" y="30417"/>
                </a:lnTo>
                <a:lnTo>
                  <a:pt x="1298930" y="35971"/>
                </a:lnTo>
                <a:lnTo>
                  <a:pt x="1323268" y="42055"/>
                </a:lnTo>
                <a:lnTo>
                  <a:pt x="1347871" y="48931"/>
                </a:lnTo>
                <a:lnTo>
                  <a:pt x="1371681" y="56073"/>
                </a:lnTo>
                <a:lnTo>
                  <a:pt x="1395225" y="64007"/>
                </a:lnTo>
                <a:lnTo>
                  <a:pt x="1418506" y="72207"/>
                </a:lnTo>
                <a:lnTo>
                  <a:pt x="1441521" y="80935"/>
                </a:lnTo>
                <a:lnTo>
                  <a:pt x="1464272" y="90192"/>
                </a:lnTo>
                <a:lnTo>
                  <a:pt x="1486494" y="99979"/>
                </a:lnTo>
                <a:lnTo>
                  <a:pt x="1508716" y="110029"/>
                </a:lnTo>
                <a:lnTo>
                  <a:pt x="1530145" y="120873"/>
                </a:lnTo>
                <a:lnTo>
                  <a:pt x="1551309" y="131982"/>
                </a:lnTo>
                <a:lnTo>
                  <a:pt x="1572208" y="143884"/>
                </a:lnTo>
                <a:lnTo>
                  <a:pt x="1592313" y="156051"/>
                </a:lnTo>
                <a:lnTo>
                  <a:pt x="1612684" y="168747"/>
                </a:lnTo>
                <a:lnTo>
                  <a:pt x="1631996" y="181971"/>
                </a:lnTo>
                <a:lnTo>
                  <a:pt x="1651043" y="195725"/>
                </a:lnTo>
                <a:lnTo>
                  <a:pt x="1660567" y="202602"/>
                </a:lnTo>
                <a:lnTo>
                  <a:pt x="1669826" y="210008"/>
                </a:lnTo>
                <a:lnTo>
                  <a:pt x="1678821" y="217413"/>
                </a:lnTo>
                <a:lnTo>
                  <a:pt x="1687815" y="224819"/>
                </a:lnTo>
                <a:lnTo>
                  <a:pt x="1696810" y="232225"/>
                </a:lnTo>
                <a:lnTo>
                  <a:pt x="1705804" y="240160"/>
                </a:lnTo>
                <a:lnTo>
                  <a:pt x="1714535" y="247830"/>
                </a:lnTo>
                <a:lnTo>
                  <a:pt x="1723000" y="255765"/>
                </a:lnTo>
                <a:lnTo>
                  <a:pt x="1731466" y="263964"/>
                </a:lnTo>
                <a:lnTo>
                  <a:pt x="1739931" y="272164"/>
                </a:lnTo>
                <a:lnTo>
                  <a:pt x="1747868" y="280098"/>
                </a:lnTo>
                <a:lnTo>
                  <a:pt x="1756069" y="288827"/>
                </a:lnTo>
                <a:lnTo>
                  <a:pt x="1764005" y="297290"/>
                </a:lnTo>
                <a:lnTo>
                  <a:pt x="1771941" y="306019"/>
                </a:lnTo>
                <a:lnTo>
                  <a:pt x="1779349" y="314747"/>
                </a:lnTo>
                <a:lnTo>
                  <a:pt x="1787021" y="323740"/>
                </a:lnTo>
                <a:lnTo>
                  <a:pt x="1794163" y="332997"/>
                </a:lnTo>
                <a:lnTo>
                  <a:pt x="1801571" y="341990"/>
                </a:lnTo>
                <a:lnTo>
                  <a:pt x="1808714" y="351512"/>
                </a:lnTo>
                <a:lnTo>
                  <a:pt x="1815592" y="360769"/>
                </a:lnTo>
                <a:lnTo>
                  <a:pt x="1822735" y="370291"/>
                </a:lnTo>
                <a:lnTo>
                  <a:pt x="1829348" y="380077"/>
                </a:lnTo>
                <a:lnTo>
                  <a:pt x="1835962" y="389863"/>
                </a:lnTo>
                <a:lnTo>
                  <a:pt x="1842311" y="399914"/>
                </a:lnTo>
                <a:lnTo>
                  <a:pt x="1848396" y="409964"/>
                </a:lnTo>
                <a:lnTo>
                  <a:pt x="1854745" y="420280"/>
                </a:lnTo>
                <a:lnTo>
                  <a:pt x="1860830" y="430330"/>
                </a:lnTo>
                <a:lnTo>
                  <a:pt x="1866385" y="441175"/>
                </a:lnTo>
                <a:lnTo>
                  <a:pt x="1872470" y="451490"/>
                </a:lnTo>
                <a:lnTo>
                  <a:pt x="1877761" y="462070"/>
                </a:lnTo>
                <a:lnTo>
                  <a:pt x="1883316" y="473178"/>
                </a:lnTo>
                <a:lnTo>
                  <a:pt x="1888342" y="484023"/>
                </a:lnTo>
                <a:lnTo>
                  <a:pt x="1893369" y="495396"/>
                </a:lnTo>
                <a:lnTo>
                  <a:pt x="1898395" y="506240"/>
                </a:lnTo>
                <a:lnTo>
                  <a:pt x="1903157" y="517613"/>
                </a:lnTo>
                <a:lnTo>
                  <a:pt x="1907654" y="529251"/>
                </a:lnTo>
                <a:lnTo>
                  <a:pt x="1912152" y="540624"/>
                </a:lnTo>
                <a:lnTo>
                  <a:pt x="1916385" y="552526"/>
                </a:lnTo>
                <a:lnTo>
                  <a:pt x="1920617" y="564428"/>
                </a:lnTo>
                <a:lnTo>
                  <a:pt x="1924586" y="576331"/>
                </a:lnTo>
                <a:lnTo>
                  <a:pt x="1928289" y="588497"/>
                </a:lnTo>
                <a:lnTo>
                  <a:pt x="1931993" y="600664"/>
                </a:lnTo>
                <a:lnTo>
                  <a:pt x="1935432" y="612831"/>
                </a:lnTo>
                <a:lnTo>
                  <a:pt x="1938607" y="625526"/>
                </a:lnTo>
                <a:lnTo>
                  <a:pt x="1941781" y="637958"/>
                </a:lnTo>
                <a:lnTo>
                  <a:pt x="1944691" y="650918"/>
                </a:lnTo>
                <a:lnTo>
                  <a:pt x="1947337" y="663613"/>
                </a:lnTo>
                <a:lnTo>
                  <a:pt x="1950247" y="676574"/>
                </a:lnTo>
                <a:lnTo>
                  <a:pt x="1952363" y="689798"/>
                </a:lnTo>
                <a:lnTo>
                  <a:pt x="1954744" y="703023"/>
                </a:lnTo>
                <a:lnTo>
                  <a:pt x="1956596" y="716248"/>
                </a:lnTo>
                <a:lnTo>
                  <a:pt x="1958448" y="729737"/>
                </a:lnTo>
                <a:lnTo>
                  <a:pt x="1960299" y="743490"/>
                </a:lnTo>
                <a:lnTo>
                  <a:pt x="1961622" y="757244"/>
                </a:lnTo>
                <a:lnTo>
                  <a:pt x="1962945" y="770998"/>
                </a:lnTo>
                <a:lnTo>
                  <a:pt x="1964268" y="785016"/>
                </a:lnTo>
                <a:lnTo>
                  <a:pt x="1965061" y="799034"/>
                </a:lnTo>
                <a:lnTo>
                  <a:pt x="1965855" y="813317"/>
                </a:lnTo>
                <a:lnTo>
                  <a:pt x="1966384" y="827599"/>
                </a:lnTo>
                <a:lnTo>
                  <a:pt x="1966649" y="842411"/>
                </a:lnTo>
                <a:lnTo>
                  <a:pt x="1966913" y="856958"/>
                </a:lnTo>
                <a:lnTo>
                  <a:pt x="1966913" y="871769"/>
                </a:lnTo>
                <a:lnTo>
                  <a:pt x="1966649" y="886581"/>
                </a:lnTo>
                <a:lnTo>
                  <a:pt x="1966120" y="901393"/>
                </a:lnTo>
                <a:lnTo>
                  <a:pt x="1965590" y="916733"/>
                </a:lnTo>
                <a:lnTo>
                  <a:pt x="1964797" y="931809"/>
                </a:lnTo>
                <a:lnTo>
                  <a:pt x="1964003" y="947150"/>
                </a:lnTo>
                <a:lnTo>
                  <a:pt x="1962416" y="962755"/>
                </a:lnTo>
                <a:lnTo>
                  <a:pt x="1961093" y="978360"/>
                </a:lnTo>
                <a:lnTo>
                  <a:pt x="1959506" y="994230"/>
                </a:lnTo>
                <a:lnTo>
                  <a:pt x="1957654" y="1010099"/>
                </a:lnTo>
                <a:lnTo>
                  <a:pt x="1955802" y="1026233"/>
                </a:lnTo>
                <a:lnTo>
                  <a:pt x="1953950" y="1038929"/>
                </a:lnTo>
                <a:lnTo>
                  <a:pt x="1952363" y="1051360"/>
                </a:lnTo>
                <a:lnTo>
                  <a:pt x="1950247" y="1064056"/>
                </a:lnTo>
                <a:lnTo>
                  <a:pt x="1947866" y="1076752"/>
                </a:lnTo>
                <a:lnTo>
                  <a:pt x="1944956" y="1089447"/>
                </a:lnTo>
                <a:lnTo>
                  <a:pt x="1942046" y="1101879"/>
                </a:lnTo>
                <a:lnTo>
                  <a:pt x="1938607" y="1114574"/>
                </a:lnTo>
                <a:lnTo>
                  <a:pt x="1935167" y="1127005"/>
                </a:lnTo>
                <a:lnTo>
                  <a:pt x="1931199" y="1139701"/>
                </a:lnTo>
                <a:lnTo>
                  <a:pt x="1927231" y="1152132"/>
                </a:lnTo>
                <a:lnTo>
                  <a:pt x="1922998" y="1164828"/>
                </a:lnTo>
                <a:lnTo>
                  <a:pt x="1918501" y="1177524"/>
                </a:lnTo>
                <a:lnTo>
                  <a:pt x="1913210" y="1189955"/>
                </a:lnTo>
                <a:lnTo>
                  <a:pt x="1908448" y="1202386"/>
                </a:lnTo>
                <a:lnTo>
                  <a:pt x="1903157" y="1214817"/>
                </a:lnTo>
                <a:lnTo>
                  <a:pt x="1897866" y="1227513"/>
                </a:lnTo>
                <a:lnTo>
                  <a:pt x="1892311" y="1239944"/>
                </a:lnTo>
                <a:lnTo>
                  <a:pt x="1886491" y="1252111"/>
                </a:lnTo>
                <a:lnTo>
                  <a:pt x="1880142" y="1264806"/>
                </a:lnTo>
                <a:lnTo>
                  <a:pt x="1874321" y="1276973"/>
                </a:lnTo>
                <a:lnTo>
                  <a:pt x="1861359" y="1301571"/>
                </a:lnTo>
                <a:lnTo>
                  <a:pt x="1847867" y="1325904"/>
                </a:lnTo>
                <a:lnTo>
                  <a:pt x="1834110" y="1350238"/>
                </a:lnTo>
                <a:lnTo>
                  <a:pt x="1819825" y="1374306"/>
                </a:lnTo>
                <a:lnTo>
                  <a:pt x="1805274" y="1397846"/>
                </a:lnTo>
                <a:lnTo>
                  <a:pt x="1790195" y="1421386"/>
                </a:lnTo>
                <a:lnTo>
                  <a:pt x="1774851" y="1444662"/>
                </a:lnTo>
                <a:lnTo>
                  <a:pt x="1759772" y="1467673"/>
                </a:lnTo>
                <a:lnTo>
                  <a:pt x="1744164" y="1490154"/>
                </a:lnTo>
                <a:lnTo>
                  <a:pt x="1728820" y="1512636"/>
                </a:lnTo>
                <a:lnTo>
                  <a:pt x="1697868" y="1556278"/>
                </a:lnTo>
                <a:lnTo>
                  <a:pt x="1667974" y="1598332"/>
                </a:lnTo>
                <a:lnTo>
                  <a:pt x="1639403" y="1638535"/>
                </a:lnTo>
                <a:lnTo>
                  <a:pt x="1625647" y="1658108"/>
                </a:lnTo>
                <a:lnTo>
                  <a:pt x="1612419" y="1676887"/>
                </a:lnTo>
                <a:lnTo>
                  <a:pt x="1599985" y="1695401"/>
                </a:lnTo>
                <a:lnTo>
                  <a:pt x="1587816" y="1713387"/>
                </a:lnTo>
                <a:lnTo>
                  <a:pt x="1576705" y="1730843"/>
                </a:lnTo>
                <a:lnTo>
                  <a:pt x="1566388" y="1748035"/>
                </a:lnTo>
                <a:lnTo>
                  <a:pt x="1607393" y="2062253"/>
                </a:lnTo>
                <a:lnTo>
                  <a:pt x="1556070" y="2077329"/>
                </a:lnTo>
                <a:lnTo>
                  <a:pt x="1479087" y="2100605"/>
                </a:lnTo>
                <a:lnTo>
                  <a:pt x="1371681" y="2133931"/>
                </a:lnTo>
                <a:lnTo>
                  <a:pt x="1245491" y="2173076"/>
                </a:lnTo>
                <a:lnTo>
                  <a:pt x="1113217" y="2214601"/>
                </a:lnTo>
                <a:lnTo>
                  <a:pt x="986499" y="2254804"/>
                </a:lnTo>
                <a:lnTo>
                  <a:pt x="877241" y="2289188"/>
                </a:lnTo>
                <a:lnTo>
                  <a:pt x="797347" y="2314844"/>
                </a:lnTo>
                <a:lnTo>
                  <a:pt x="772480" y="2323043"/>
                </a:lnTo>
                <a:lnTo>
                  <a:pt x="759252" y="2327275"/>
                </a:lnTo>
                <a:lnTo>
                  <a:pt x="710046" y="2094521"/>
                </a:lnTo>
                <a:lnTo>
                  <a:pt x="701846" y="2097431"/>
                </a:lnTo>
                <a:lnTo>
                  <a:pt x="680153" y="2105630"/>
                </a:lnTo>
                <a:lnTo>
                  <a:pt x="664544" y="2110920"/>
                </a:lnTo>
                <a:lnTo>
                  <a:pt x="646820" y="2117003"/>
                </a:lnTo>
                <a:lnTo>
                  <a:pt x="626978" y="2123351"/>
                </a:lnTo>
                <a:lnTo>
                  <a:pt x="605550" y="2129699"/>
                </a:lnTo>
                <a:lnTo>
                  <a:pt x="582799" y="2136576"/>
                </a:lnTo>
                <a:lnTo>
                  <a:pt x="559254" y="2142923"/>
                </a:lnTo>
                <a:lnTo>
                  <a:pt x="535180" y="2149007"/>
                </a:lnTo>
                <a:lnTo>
                  <a:pt x="523011" y="2151652"/>
                </a:lnTo>
                <a:lnTo>
                  <a:pt x="511107" y="2154297"/>
                </a:lnTo>
                <a:lnTo>
                  <a:pt x="498937" y="2156413"/>
                </a:lnTo>
                <a:lnTo>
                  <a:pt x="486768" y="2158793"/>
                </a:lnTo>
                <a:lnTo>
                  <a:pt x="475128" y="2160644"/>
                </a:lnTo>
                <a:lnTo>
                  <a:pt x="463488" y="2162496"/>
                </a:lnTo>
                <a:lnTo>
                  <a:pt x="452112" y="2163554"/>
                </a:lnTo>
                <a:lnTo>
                  <a:pt x="441001" y="2164612"/>
                </a:lnTo>
                <a:lnTo>
                  <a:pt x="430419" y="2165141"/>
                </a:lnTo>
                <a:lnTo>
                  <a:pt x="420102" y="2165141"/>
                </a:lnTo>
                <a:lnTo>
                  <a:pt x="410049" y="2164876"/>
                </a:lnTo>
                <a:lnTo>
                  <a:pt x="400261" y="2164083"/>
                </a:lnTo>
                <a:lnTo>
                  <a:pt x="391002" y="2162760"/>
                </a:lnTo>
                <a:lnTo>
                  <a:pt x="382272" y="2160644"/>
                </a:lnTo>
                <a:lnTo>
                  <a:pt x="373806" y="2158264"/>
                </a:lnTo>
                <a:lnTo>
                  <a:pt x="365870" y="2155355"/>
                </a:lnTo>
                <a:lnTo>
                  <a:pt x="357933" y="2151916"/>
                </a:lnTo>
                <a:lnTo>
                  <a:pt x="350790" y="2148213"/>
                </a:lnTo>
                <a:lnTo>
                  <a:pt x="343648" y="2144246"/>
                </a:lnTo>
                <a:lnTo>
                  <a:pt x="337034" y="2139749"/>
                </a:lnTo>
                <a:lnTo>
                  <a:pt x="330685" y="2135253"/>
                </a:lnTo>
                <a:lnTo>
                  <a:pt x="324600" y="2129963"/>
                </a:lnTo>
                <a:lnTo>
                  <a:pt x="319045" y="2124938"/>
                </a:lnTo>
                <a:lnTo>
                  <a:pt x="313489" y="2119384"/>
                </a:lnTo>
                <a:lnTo>
                  <a:pt x="308463" y="2114094"/>
                </a:lnTo>
                <a:lnTo>
                  <a:pt x="303966" y="2108539"/>
                </a:lnTo>
                <a:lnTo>
                  <a:pt x="299468" y="2102456"/>
                </a:lnTo>
                <a:lnTo>
                  <a:pt x="295500" y="2096902"/>
                </a:lnTo>
                <a:lnTo>
                  <a:pt x="291796" y="2091083"/>
                </a:lnTo>
                <a:lnTo>
                  <a:pt x="288357" y="2085264"/>
                </a:lnTo>
                <a:lnTo>
                  <a:pt x="285183" y="2079445"/>
                </a:lnTo>
                <a:lnTo>
                  <a:pt x="282537" y="2073891"/>
                </a:lnTo>
                <a:lnTo>
                  <a:pt x="279892" y="2068336"/>
                </a:lnTo>
                <a:lnTo>
                  <a:pt x="277511" y="2062782"/>
                </a:lnTo>
                <a:lnTo>
                  <a:pt x="275394" y="2057757"/>
                </a:lnTo>
                <a:lnTo>
                  <a:pt x="273807" y="2052467"/>
                </a:lnTo>
                <a:lnTo>
                  <a:pt x="272220" y="2047706"/>
                </a:lnTo>
                <a:lnTo>
                  <a:pt x="271162" y="2042945"/>
                </a:lnTo>
                <a:lnTo>
                  <a:pt x="270103" y="2038713"/>
                </a:lnTo>
                <a:lnTo>
                  <a:pt x="269574" y="2035275"/>
                </a:lnTo>
                <a:lnTo>
                  <a:pt x="269310" y="2031572"/>
                </a:lnTo>
                <a:lnTo>
                  <a:pt x="269045" y="2028398"/>
                </a:lnTo>
                <a:lnTo>
                  <a:pt x="269045" y="2025489"/>
                </a:lnTo>
                <a:lnTo>
                  <a:pt x="269310" y="2022050"/>
                </a:lnTo>
                <a:lnTo>
                  <a:pt x="270632" y="2013851"/>
                </a:lnTo>
                <a:lnTo>
                  <a:pt x="272484" y="2004329"/>
                </a:lnTo>
                <a:lnTo>
                  <a:pt x="274865" y="1993749"/>
                </a:lnTo>
                <a:lnTo>
                  <a:pt x="280156" y="1969680"/>
                </a:lnTo>
                <a:lnTo>
                  <a:pt x="282802" y="1957249"/>
                </a:lnTo>
                <a:lnTo>
                  <a:pt x="284918" y="1944289"/>
                </a:lnTo>
                <a:lnTo>
                  <a:pt x="285712" y="1937677"/>
                </a:lnTo>
                <a:lnTo>
                  <a:pt x="286770" y="1931329"/>
                </a:lnTo>
                <a:lnTo>
                  <a:pt x="287034" y="1924981"/>
                </a:lnTo>
                <a:lnTo>
                  <a:pt x="287299" y="1918633"/>
                </a:lnTo>
                <a:lnTo>
                  <a:pt x="287564" y="1912285"/>
                </a:lnTo>
                <a:lnTo>
                  <a:pt x="287299" y="1906202"/>
                </a:lnTo>
                <a:lnTo>
                  <a:pt x="286770" y="1900383"/>
                </a:lnTo>
                <a:lnTo>
                  <a:pt x="285712" y="1894564"/>
                </a:lnTo>
                <a:lnTo>
                  <a:pt x="284654" y="1889010"/>
                </a:lnTo>
                <a:lnTo>
                  <a:pt x="283066" y="1883985"/>
                </a:lnTo>
                <a:lnTo>
                  <a:pt x="280950" y="1878695"/>
                </a:lnTo>
                <a:lnTo>
                  <a:pt x="278569" y="1873934"/>
                </a:lnTo>
                <a:lnTo>
                  <a:pt x="275659" y="1869438"/>
                </a:lnTo>
                <a:lnTo>
                  <a:pt x="272220" y="1865735"/>
                </a:lnTo>
                <a:lnTo>
                  <a:pt x="268781" y="1862032"/>
                </a:lnTo>
                <a:lnTo>
                  <a:pt x="264283" y="1858593"/>
                </a:lnTo>
                <a:lnTo>
                  <a:pt x="235712" y="1840343"/>
                </a:lnTo>
                <a:lnTo>
                  <a:pt x="215077" y="1826854"/>
                </a:lnTo>
                <a:lnTo>
                  <a:pt x="198146" y="1816274"/>
                </a:lnTo>
                <a:lnTo>
                  <a:pt x="194443" y="1807017"/>
                </a:lnTo>
                <a:lnTo>
                  <a:pt x="191004" y="1797231"/>
                </a:lnTo>
                <a:lnTo>
                  <a:pt x="187300" y="1785064"/>
                </a:lnTo>
                <a:lnTo>
                  <a:pt x="185448" y="1778981"/>
                </a:lnTo>
                <a:lnTo>
                  <a:pt x="184125" y="1772369"/>
                </a:lnTo>
                <a:lnTo>
                  <a:pt x="182803" y="1766285"/>
                </a:lnTo>
                <a:lnTo>
                  <a:pt x="182009" y="1759937"/>
                </a:lnTo>
                <a:lnTo>
                  <a:pt x="181744" y="1754383"/>
                </a:lnTo>
                <a:lnTo>
                  <a:pt x="181744" y="1749093"/>
                </a:lnTo>
                <a:lnTo>
                  <a:pt x="182009" y="1746977"/>
                </a:lnTo>
                <a:lnTo>
                  <a:pt x="182538" y="1744597"/>
                </a:lnTo>
                <a:lnTo>
                  <a:pt x="183067" y="1742745"/>
                </a:lnTo>
                <a:lnTo>
                  <a:pt x="183861" y="1740629"/>
                </a:lnTo>
                <a:lnTo>
                  <a:pt x="186242" y="1737191"/>
                </a:lnTo>
                <a:lnTo>
                  <a:pt x="188623" y="1734017"/>
                </a:lnTo>
                <a:lnTo>
                  <a:pt x="191797" y="1730579"/>
                </a:lnTo>
                <a:lnTo>
                  <a:pt x="194707" y="1727140"/>
                </a:lnTo>
                <a:lnTo>
                  <a:pt x="201586" y="1720792"/>
                </a:lnTo>
                <a:lnTo>
                  <a:pt x="208199" y="1714445"/>
                </a:lnTo>
                <a:lnTo>
                  <a:pt x="214548" y="1709155"/>
                </a:lnTo>
                <a:lnTo>
                  <a:pt x="219310" y="1704394"/>
                </a:lnTo>
                <a:lnTo>
                  <a:pt x="220897" y="1702542"/>
                </a:lnTo>
                <a:lnTo>
                  <a:pt x="221691" y="1700691"/>
                </a:lnTo>
                <a:lnTo>
                  <a:pt x="222220" y="1699369"/>
                </a:lnTo>
                <a:lnTo>
                  <a:pt x="221956" y="1698840"/>
                </a:lnTo>
                <a:lnTo>
                  <a:pt x="221691" y="1698311"/>
                </a:lnTo>
                <a:lnTo>
                  <a:pt x="220104" y="1697253"/>
                </a:lnTo>
                <a:lnTo>
                  <a:pt x="216929" y="1695666"/>
                </a:lnTo>
                <a:lnTo>
                  <a:pt x="207141" y="1691169"/>
                </a:lnTo>
                <a:lnTo>
                  <a:pt x="193914" y="1686144"/>
                </a:lnTo>
                <a:lnTo>
                  <a:pt x="178834" y="1680061"/>
                </a:lnTo>
                <a:lnTo>
                  <a:pt x="163491" y="1674242"/>
                </a:lnTo>
                <a:lnTo>
                  <a:pt x="148940" y="1668158"/>
                </a:lnTo>
                <a:lnTo>
                  <a:pt x="137300" y="1663133"/>
                </a:lnTo>
                <a:lnTo>
                  <a:pt x="132803" y="1661282"/>
                </a:lnTo>
                <a:lnTo>
                  <a:pt x="129628" y="1659166"/>
                </a:lnTo>
                <a:lnTo>
                  <a:pt x="128570" y="1658372"/>
                </a:lnTo>
                <a:lnTo>
                  <a:pt x="127248" y="1657314"/>
                </a:lnTo>
                <a:lnTo>
                  <a:pt x="124602" y="1654140"/>
                </a:lnTo>
                <a:lnTo>
                  <a:pt x="122221" y="1649908"/>
                </a:lnTo>
                <a:lnTo>
                  <a:pt x="119576" y="1645147"/>
                </a:lnTo>
                <a:lnTo>
                  <a:pt x="116930" y="1639593"/>
                </a:lnTo>
                <a:lnTo>
                  <a:pt x="115078" y="1633774"/>
                </a:lnTo>
                <a:lnTo>
                  <a:pt x="112697" y="1627162"/>
                </a:lnTo>
                <a:lnTo>
                  <a:pt x="111375" y="1620814"/>
                </a:lnTo>
                <a:lnTo>
                  <a:pt x="110052" y="1613937"/>
                </a:lnTo>
                <a:lnTo>
                  <a:pt x="109258" y="1607589"/>
                </a:lnTo>
                <a:lnTo>
                  <a:pt x="108994" y="1601506"/>
                </a:lnTo>
                <a:lnTo>
                  <a:pt x="109258" y="1595158"/>
                </a:lnTo>
                <a:lnTo>
                  <a:pt x="109523" y="1592513"/>
                </a:lnTo>
                <a:lnTo>
                  <a:pt x="110052" y="1589868"/>
                </a:lnTo>
                <a:lnTo>
                  <a:pt x="110846" y="1587488"/>
                </a:lnTo>
                <a:lnTo>
                  <a:pt x="111639" y="1585107"/>
                </a:lnTo>
                <a:lnTo>
                  <a:pt x="112697" y="1582992"/>
                </a:lnTo>
                <a:lnTo>
                  <a:pt x="114285" y="1581140"/>
                </a:lnTo>
                <a:lnTo>
                  <a:pt x="115607" y="1579553"/>
                </a:lnTo>
                <a:lnTo>
                  <a:pt x="117195" y="1578231"/>
                </a:lnTo>
                <a:lnTo>
                  <a:pt x="120898" y="1575321"/>
                </a:lnTo>
                <a:lnTo>
                  <a:pt x="124338" y="1572412"/>
                </a:lnTo>
                <a:lnTo>
                  <a:pt x="127512" y="1569502"/>
                </a:lnTo>
                <a:lnTo>
                  <a:pt x="130158" y="1566328"/>
                </a:lnTo>
                <a:lnTo>
                  <a:pt x="132803" y="1563155"/>
                </a:lnTo>
                <a:lnTo>
                  <a:pt x="134655" y="1560245"/>
                </a:lnTo>
                <a:lnTo>
                  <a:pt x="136771" y="1556807"/>
                </a:lnTo>
                <a:lnTo>
                  <a:pt x="138094" y="1553368"/>
                </a:lnTo>
                <a:lnTo>
                  <a:pt x="139417" y="1549930"/>
                </a:lnTo>
                <a:lnTo>
                  <a:pt x="140475" y="1546756"/>
                </a:lnTo>
                <a:lnTo>
                  <a:pt x="141004" y="1543318"/>
                </a:lnTo>
                <a:lnTo>
                  <a:pt x="141004" y="1539879"/>
                </a:lnTo>
                <a:lnTo>
                  <a:pt x="141004" y="1536705"/>
                </a:lnTo>
                <a:lnTo>
                  <a:pt x="140475" y="1533531"/>
                </a:lnTo>
                <a:lnTo>
                  <a:pt x="139417" y="1530093"/>
                </a:lnTo>
                <a:lnTo>
                  <a:pt x="138359" y="1526919"/>
                </a:lnTo>
                <a:lnTo>
                  <a:pt x="136771" y="1524010"/>
                </a:lnTo>
                <a:lnTo>
                  <a:pt x="134655" y="1521100"/>
                </a:lnTo>
                <a:lnTo>
                  <a:pt x="132539" y="1518455"/>
                </a:lnTo>
                <a:lnTo>
                  <a:pt x="129628" y="1515546"/>
                </a:lnTo>
                <a:lnTo>
                  <a:pt x="126718" y="1512901"/>
                </a:lnTo>
                <a:lnTo>
                  <a:pt x="123279" y="1510520"/>
                </a:lnTo>
                <a:lnTo>
                  <a:pt x="119576" y="1508404"/>
                </a:lnTo>
                <a:lnTo>
                  <a:pt x="115343" y="1506289"/>
                </a:lnTo>
                <a:lnTo>
                  <a:pt x="110581" y="1504702"/>
                </a:lnTo>
                <a:lnTo>
                  <a:pt x="105555" y="1502850"/>
                </a:lnTo>
                <a:lnTo>
                  <a:pt x="100264" y="1501792"/>
                </a:lnTo>
                <a:lnTo>
                  <a:pt x="94179" y="1500734"/>
                </a:lnTo>
                <a:lnTo>
                  <a:pt x="88094" y="1499676"/>
                </a:lnTo>
                <a:lnTo>
                  <a:pt x="81481" y="1499147"/>
                </a:lnTo>
                <a:lnTo>
                  <a:pt x="74338" y="1498883"/>
                </a:lnTo>
                <a:lnTo>
                  <a:pt x="66666" y="1498883"/>
                </a:lnTo>
                <a:lnTo>
                  <a:pt x="60846" y="1498883"/>
                </a:lnTo>
                <a:lnTo>
                  <a:pt x="55026" y="1498354"/>
                </a:lnTo>
                <a:lnTo>
                  <a:pt x="49735" y="1497560"/>
                </a:lnTo>
                <a:lnTo>
                  <a:pt x="44709" y="1496238"/>
                </a:lnTo>
                <a:lnTo>
                  <a:pt x="39947" y="1494386"/>
                </a:lnTo>
                <a:lnTo>
                  <a:pt x="35449" y="1492270"/>
                </a:lnTo>
                <a:lnTo>
                  <a:pt x="31217" y="1489625"/>
                </a:lnTo>
                <a:lnTo>
                  <a:pt x="27248" y="1486981"/>
                </a:lnTo>
                <a:lnTo>
                  <a:pt x="23545" y="1483807"/>
                </a:lnTo>
                <a:lnTo>
                  <a:pt x="20106" y="1480368"/>
                </a:lnTo>
                <a:lnTo>
                  <a:pt x="17196" y="1476665"/>
                </a:lnTo>
                <a:lnTo>
                  <a:pt x="14286" y="1472962"/>
                </a:lnTo>
                <a:lnTo>
                  <a:pt x="11640" y="1468995"/>
                </a:lnTo>
                <a:lnTo>
                  <a:pt x="9524" y="1464499"/>
                </a:lnTo>
                <a:lnTo>
                  <a:pt x="7407" y="1460002"/>
                </a:lnTo>
                <a:lnTo>
                  <a:pt x="5820" y="1455506"/>
                </a:lnTo>
                <a:lnTo>
                  <a:pt x="4233" y="1450745"/>
                </a:lnTo>
                <a:lnTo>
                  <a:pt x="2910" y="1445720"/>
                </a:lnTo>
                <a:lnTo>
                  <a:pt x="1852" y="1440959"/>
                </a:lnTo>
                <a:lnTo>
                  <a:pt x="1058" y="1435669"/>
                </a:lnTo>
                <a:lnTo>
                  <a:pt x="529" y="1430643"/>
                </a:lnTo>
                <a:lnTo>
                  <a:pt x="265" y="1425354"/>
                </a:lnTo>
                <a:lnTo>
                  <a:pt x="0" y="1420328"/>
                </a:lnTo>
                <a:lnTo>
                  <a:pt x="0" y="1415303"/>
                </a:lnTo>
                <a:lnTo>
                  <a:pt x="265" y="1410278"/>
                </a:lnTo>
                <a:lnTo>
                  <a:pt x="794" y="1405252"/>
                </a:lnTo>
                <a:lnTo>
                  <a:pt x="1323" y="1400227"/>
                </a:lnTo>
                <a:lnTo>
                  <a:pt x="2116" y="1395466"/>
                </a:lnTo>
                <a:lnTo>
                  <a:pt x="2910" y="1390705"/>
                </a:lnTo>
                <a:lnTo>
                  <a:pt x="4233" y="1386209"/>
                </a:lnTo>
                <a:lnTo>
                  <a:pt x="5556" y="1381977"/>
                </a:lnTo>
                <a:lnTo>
                  <a:pt x="6878" y="1377745"/>
                </a:lnTo>
                <a:lnTo>
                  <a:pt x="11640" y="1365843"/>
                </a:lnTo>
                <a:lnTo>
                  <a:pt x="19048" y="1349444"/>
                </a:lnTo>
                <a:lnTo>
                  <a:pt x="39947" y="1303687"/>
                </a:lnTo>
                <a:lnTo>
                  <a:pt x="65608" y="1245763"/>
                </a:lnTo>
                <a:lnTo>
                  <a:pt x="79629" y="1214288"/>
                </a:lnTo>
                <a:lnTo>
                  <a:pt x="93650" y="1182020"/>
                </a:lnTo>
                <a:lnTo>
                  <a:pt x="107406" y="1149487"/>
                </a:lnTo>
                <a:lnTo>
                  <a:pt x="120634" y="1117484"/>
                </a:lnTo>
                <a:lnTo>
                  <a:pt x="133068" y="1086802"/>
                </a:lnTo>
                <a:lnTo>
                  <a:pt x="138623" y="1072255"/>
                </a:lnTo>
                <a:lnTo>
                  <a:pt x="143914" y="1057973"/>
                </a:lnTo>
                <a:lnTo>
                  <a:pt x="148411" y="1044748"/>
                </a:lnTo>
                <a:lnTo>
                  <a:pt x="152909" y="1031788"/>
                </a:lnTo>
                <a:lnTo>
                  <a:pt x="156612" y="1019886"/>
                </a:lnTo>
                <a:lnTo>
                  <a:pt x="159787" y="1009041"/>
                </a:lnTo>
                <a:lnTo>
                  <a:pt x="162168" y="999255"/>
                </a:lnTo>
                <a:lnTo>
                  <a:pt x="164020" y="990527"/>
                </a:lnTo>
                <a:lnTo>
                  <a:pt x="164813" y="982857"/>
                </a:lnTo>
                <a:lnTo>
                  <a:pt x="165078" y="979683"/>
                </a:lnTo>
                <a:lnTo>
                  <a:pt x="165078" y="976509"/>
                </a:lnTo>
                <a:lnTo>
                  <a:pt x="164549" y="965929"/>
                </a:lnTo>
                <a:lnTo>
                  <a:pt x="163755" y="956143"/>
                </a:lnTo>
                <a:lnTo>
                  <a:pt x="162697" y="947944"/>
                </a:lnTo>
                <a:lnTo>
                  <a:pt x="161374" y="940273"/>
                </a:lnTo>
                <a:lnTo>
                  <a:pt x="160051" y="933396"/>
                </a:lnTo>
                <a:lnTo>
                  <a:pt x="158729" y="927578"/>
                </a:lnTo>
                <a:lnTo>
                  <a:pt x="157141" y="922288"/>
                </a:lnTo>
                <a:lnTo>
                  <a:pt x="155554" y="917527"/>
                </a:lnTo>
                <a:lnTo>
                  <a:pt x="152380" y="908799"/>
                </a:lnTo>
                <a:lnTo>
                  <a:pt x="149999" y="900864"/>
                </a:lnTo>
                <a:lnTo>
                  <a:pt x="148940" y="897425"/>
                </a:lnTo>
                <a:lnTo>
                  <a:pt x="148147" y="893458"/>
                </a:lnTo>
                <a:lnTo>
                  <a:pt x="147618" y="889226"/>
                </a:lnTo>
                <a:lnTo>
                  <a:pt x="147353" y="884730"/>
                </a:lnTo>
                <a:lnTo>
                  <a:pt x="147618" y="861190"/>
                </a:lnTo>
                <a:lnTo>
                  <a:pt x="148411" y="837385"/>
                </a:lnTo>
                <a:lnTo>
                  <a:pt x="149734" y="814374"/>
                </a:lnTo>
                <a:lnTo>
                  <a:pt x="151321" y="791364"/>
                </a:lnTo>
                <a:lnTo>
                  <a:pt x="153438" y="768617"/>
                </a:lnTo>
                <a:lnTo>
                  <a:pt x="156083" y="745871"/>
                </a:lnTo>
                <a:lnTo>
                  <a:pt x="159258" y="723653"/>
                </a:lnTo>
                <a:lnTo>
                  <a:pt x="162697" y="701700"/>
                </a:lnTo>
                <a:lnTo>
                  <a:pt x="166665" y="679747"/>
                </a:lnTo>
                <a:lnTo>
                  <a:pt x="171163" y="657795"/>
                </a:lnTo>
                <a:lnTo>
                  <a:pt x="176189" y="636371"/>
                </a:lnTo>
                <a:lnTo>
                  <a:pt x="181744" y="615476"/>
                </a:lnTo>
                <a:lnTo>
                  <a:pt x="187300" y="594316"/>
                </a:lnTo>
                <a:lnTo>
                  <a:pt x="193649" y="573686"/>
                </a:lnTo>
                <a:lnTo>
                  <a:pt x="200263" y="553320"/>
                </a:lnTo>
                <a:lnTo>
                  <a:pt x="207406" y="533218"/>
                </a:lnTo>
                <a:lnTo>
                  <a:pt x="215077" y="513117"/>
                </a:lnTo>
                <a:lnTo>
                  <a:pt x="223014" y="493809"/>
                </a:lnTo>
                <a:lnTo>
                  <a:pt x="231215" y="474501"/>
                </a:lnTo>
                <a:lnTo>
                  <a:pt x="239945" y="455457"/>
                </a:lnTo>
                <a:lnTo>
                  <a:pt x="249204" y="436943"/>
                </a:lnTo>
                <a:lnTo>
                  <a:pt x="259257" y="418428"/>
                </a:lnTo>
                <a:lnTo>
                  <a:pt x="269045" y="400443"/>
                </a:lnTo>
                <a:lnTo>
                  <a:pt x="279627" y="382722"/>
                </a:lnTo>
                <a:lnTo>
                  <a:pt x="290209" y="365265"/>
                </a:lnTo>
                <a:lnTo>
                  <a:pt x="301585" y="348073"/>
                </a:lnTo>
                <a:lnTo>
                  <a:pt x="313225" y="331410"/>
                </a:lnTo>
                <a:lnTo>
                  <a:pt x="325394" y="315011"/>
                </a:lnTo>
                <a:lnTo>
                  <a:pt x="337828" y="299142"/>
                </a:lnTo>
                <a:lnTo>
                  <a:pt x="350261" y="283272"/>
                </a:lnTo>
                <a:lnTo>
                  <a:pt x="363489" y="267932"/>
                </a:lnTo>
                <a:lnTo>
                  <a:pt x="376981" y="252856"/>
                </a:lnTo>
                <a:lnTo>
                  <a:pt x="391002" y="238044"/>
                </a:lnTo>
                <a:lnTo>
                  <a:pt x="405552" y="224026"/>
                </a:lnTo>
                <a:lnTo>
                  <a:pt x="420102" y="210008"/>
                </a:lnTo>
                <a:lnTo>
                  <a:pt x="434917" y="196519"/>
                </a:lnTo>
                <a:lnTo>
                  <a:pt x="450261" y="183558"/>
                </a:lnTo>
                <a:lnTo>
                  <a:pt x="466133" y="171127"/>
                </a:lnTo>
                <a:lnTo>
                  <a:pt x="482006" y="158696"/>
                </a:lnTo>
                <a:lnTo>
                  <a:pt x="498673" y="146794"/>
                </a:lnTo>
                <a:lnTo>
                  <a:pt x="515339" y="135421"/>
                </a:lnTo>
                <a:lnTo>
                  <a:pt x="532270" y="124312"/>
                </a:lnTo>
                <a:lnTo>
                  <a:pt x="549731" y="113732"/>
                </a:lnTo>
                <a:lnTo>
                  <a:pt x="567455" y="103681"/>
                </a:lnTo>
                <a:lnTo>
                  <a:pt x="585709" y="93895"/>
                </a:lnTo>
                <a:lnTo>
                  <a:pt x="603963" y="84638"/>
                </a:lnTo>
                <a:lnTo>
                  <a:pt x="622746" y="75645"/>
                </a:lnTo>
                <a:lnTo>
                  <a:pt x="641793" y="67446"/>
                </a:lnTo>
                <a:lnTo>
                  <a:pt x="661105" y="59247"/>
                </a:lnTo>
                <a:lnTo>
                  <a:pt x="680946" y="51841"/>
                </a:lnTo>
                <a:lnTo>
                  <a:pt x="700787" y="44964"/>
                </a:lnTo>
                <a:lnTo>
                  <a:pt x="721157" y="38616"/>
                </a:lnTo>
                <a:lnTo>
                  <a:pt x="741528" y="32533"/>
                </a:lnTo>
                <a:lnTo>
                  <a:pt x="762427" y="26978"/>
                </a:lnTo>
                <a:lnTo>
                  <a:pt x="783326" y="21953"/>
                </a:lnTo>
                <a:lnTo>
                  <a:pt x="805019" y="17457"/>
                </a:lnTo>
                <a:lnTo>
                  <a:pt x="826712" y="13489"/>
                </a:lnTo>
                <a:lnTo>
                  <a:pt x="848405" y="9786"/>
                </a:lnTo>
                <a:lnTo>
                  <a:pt x="870627" y="7141"/>
                </a:lnTo>
                <a:lnTo>
                  <a:pt x="893378" y="4497"/>
                </a:lnTo>
                <a:lnTo>
                  <a:pt x="916129" y="2645"/>
                </a:lnTo>
                <a:lnTo>
                  <a:pt x="939145" y="1058"/>
                </a:lnTo>
                <a:lnTo>
                  <a:pt x="962425" y="265"/>
                </a:lnTo>
                <a:lnTo>
                  <a:pt x="986234" y="0"/>
                </a:lnTo>
                <a:close/>
              </a:path>
            </a:pathLst>
          </a:custGeom>
          <a:solidFill>
            <a:schemeClr val="accent1">
              <a:lumMod val="20000"/>
              <a:lumOff val="80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10" name="文本框 9"/>
          <p:cNvSpPr txBox="1"/>
          <p:nvPr/>
        </p:nvSpPr>
        <p:spPr>
          <a:xfrm>
            <a:off x="6618605" y="3999230"/>
            <a:ext cx="1916430" cy="922020"/>
          </a:xfrm>
          <a:prstGeom prst="rect">
            <a:avLst/>
          </a:prstGeom>
          <a:noFill/>
        </p:spPr>
        <p:txBody>
          <a:bodyPr wrap="square" rtlCol="0" anchor="t">
            <a:spAutoFit/>
          </a:bodyPr>
          <a:p>
            <a:pPr algn="l"/>
            <a:r>
              <a:rPr lang="zh-CN" altLang="en-US">
                <a:solidFill>
                  <a:schemeClr val="accent1">
                    <a:lumMod val="20000"/>
                    <a:lumOff val="80000"/>
                  </a:schemeClr>
                </a:solidFill>
                <a:latin typeface="微软雅黑" panose="020B0503020204020204" pitchFamily="34" charset="-122"/>
                <a:ea typeface="微软雅黑" panose="020B0503020204020204" pitchFamily="34" charset="-122"/>
                <a:sym typeface="+mn-ea"/>
              </a:rPr>
              <a:t>一体化产品生态，一个账号，多端互通</a:t>
            </a:r>
            <a:endParaRPr lang="zh-CN" altLang="en-US">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23" name="文本框 22"/>
          <p:cNvSpPr txBox="1"/>
          <p:nvPr/>
        </p:nvSpPr>
        <p:spPr>
          <a:xfrm>
            <a:off x="9456420" y="4060825"/>
            <a:ext cx="2386965" cy="645160"/>
          </a:xfrm>
          <a:prstGeom prst="rect">
            <a:avLst/>
          </a:prstGeom>
          <a:noFill/>
        </p:spPr>
        <p:txBody>
          <a:bodyPr wrap="square" rtlCol="0" anchor="t">
            <a:spAutoFit/>
          </a:bodyPr>
          <a:p>
            <a:r>
              <a:rPr lang="zh-CN" altLang="en-US">
                <a:solidFill>
                  <a:schemeClr val="accent1">
                    <a:lumMod val="20000"/>
                    <a:lumOff val="80000"/>
                  </a:schemeClr>
                </a:solidFill>
                <a:latin typeface="微软雅黑" panose="020B0503020204020204" pitchFamily="34" charset="-122"/>
                <a:ea typeface="微软雅黑" panose="020B0503020204020204" pitchFamily="34" charset="-122"/>
                <a:sym typeface="+mn-ea"/>
              </a:rPr>
              <a:t>百万级产品用户数据，应用广泛</a:t>
            </a:r>
            <a:endParaRPr lang="zh-CN" altLang="en-US">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24" name="Line 1"/>
          <p:cNvSpPr>
            <a:spLocks noChangeShapeType="1"/>
          </p:cNvSpPr>
          <p:nvPr/>
        </p:nvSpPr>
        <p:spPr bwMode="auto">
          <a:xfrm rot="10800000" flipH="1">
            <a:off x="2974975" y="2470785"/>
            <a:ext cx="5080" cy="3255010"/>
          </a:xfrm>
          <a:prstGeom prst="line">
            <a:avLst/>
          </a:prstGeom>
          <a:noFill/>
          <a:ln w="19050" cap="flat">
            <a:solidFill>
              <a:schemeClr val="bg1"/>
            </a:solidFill>
            <a:prstDash val="sysDot"/>
            <a:miter lim="800000"/>
            <a:headEnd type="none" w="med" len="med"/>
            <a:tailEnd type="none" w="med" len="med"/>
          </a:ln>
        </p:spPr>
        <p:txBody>
          <a:bodyPr lIns="0" tIns="0" rIns="0" bIns="0"/>
          <a:p>
            <a:endParaRPr lang="fr-FR" sz="2700"/>
          </a:p>
        </p:txBody>
      </p:sp>
      <p:sp>
        <p:nvSpPr>
          <p:cNvPr id="25" name="Line 1"/>
          <p:cNvSpPr>
            <a:spLocks noChangeShapeType="1"/>
          </p:cNvSpPr>
          <p:nvPr/>
        </p:nvSpPr>
        <p:spPr bwMode="auto">
          <a:xfrm rot="10800000" flipH="1">
            <a:off x="5873750" y="2470785"/>
            <a:ext cx="5080" cy="3255010"/>
          </a:xfrm>
          <a:prstGeom prst="line">
            <a:avLst/>
          </a:prstGeom>
          <a:noFill/>
          <a:ln w="19050" cap="flat">
            <a:solidFill>
              <a:schemeClr val="bg1"/>
            </a:solidFill>
            <a:prstDash val="sysDot"/>
            <a:miter lim="800000"/>
            <a:headEnd type="none" w="med" len="med"/>
            <a:tailEnd type="none" w="med" len="med"/>
          </a:ln>
        </p:spPr>
        <p:txBody>
          <a:bodyPr lIns="0" tIns="0" rIns="0" bIns="0"/>
          <a:p>
            <a:endParaRPr lang="fr-FR" sz="2700"/>
          </a:p>
        </p:txBody>
      </p:sp>
      <p:sp>
        <p:nvSpPr>
          <p:cNvPr id="26" name="Line 1"/>
          <p:cNvSpPr>
            <a:spLocks noChangeShapeType="1"/>
          </p:cNvSpPr>
          <p:nvPr/>
        </p:nvSpPr>
        <p:spPr bwMode="auto">
          <a:xfrm rot="10800000" flipH="1">
            <a:off x="8950960" y="2470785"/>
            <a:ext cx="5080" cy="3255010"/>
          </a:xfrm>
          <a:prstGeom prst="line">
            <a:avLst/>
          </a:prstGeom>
          <a:noFill/>
          <a:ln w="19050" cap="flat">
            <a:solidFill>
              <a:schemeClr val="bg1"/>
            </a:solidFill>
            <a:prstDash val="sysDot"/>
            <a:miter lim="800000"/>
            <a:headEnd type="none" w="med" len="med"/>
            <a:tailEnd type="none" w="med" len="med"/>
          </a:ln>
        </p:spPr>
        <p:txBody>
          <a:bodyPr lIns="0" tIns="0" rIns="0" bIns="0"/>
          <a:p>
            <a:endParaRPr lang="fr-FR" sz="2700"/>
          </a:p>
        </p:txBody>
      </p:sp>
      <p:sp>
        <p:nvSpPr>
          <p:cNvPr id="16" name="文本框 15"/>
          <p:cNvSpPr txBox="1"/>
          <p:nvPr/>
        </p:nvSpPr>
        <p:spPr>
          <a:xfrm>
            <a:off x="3549650" y="1113790"/>
            <a:ext cx="4653280" cy="583565"/>
          </a:xfrm>
          <a:prstGeom prst="rect">
            <a:avLst/>
          </a:prstGeom>
          <a:noFill/>
        </p:spPr>
        <p:txBody>
          <a:bodyPr wrap="none" rtlCol="0" anchor="t">
            <a:spAutoFit/>
          </a:bodyPr>
          <a:p>
            <a:r>
              <a:rPr lang="zh-CN" altLang="en-US" sz="32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十余年来积累的团队优势</a:t>
            </a:r>
            <a:endParaRPr lang="zh-CN" altLang="en-US" sz="32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pic>
        <p:nvPicPr>
          <p:cNvPr id="20" name="图片 19" descr="QQ图片20180504174156"/>
          <p:cNvPicPr>
            <a:picLocks noChangeAspect="1"/>
          </p:cNvPicPr>
          <p:nvPr/>
        </p:nvPicPr>
        <p:blipFill>
          <a:blip r:embed="rId2"/>
          <a:stretch>
            <a:fillRect/>
          </a:stretch>
        </p:blipFill>
        <p:spPr>
          <a:xfrm>
            <a:off x="10659745" y="5547360"/>
            <a:ext cx="1082040" cy="815340"/>
          </a:xfrm>
          <a:prstGeom prst="rect">
            <a:avLst/>
          </a:prstGeom>
        </p:spPr>
      </p:pic>
    </p:spTree>
  </p:cSld>
  <p:clrMapOvr>
    <a:masterClrMapping/>
  </p:clrMapOvr>
  <p:transition>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hoto-1486312338219-ce68d2c6f44d"/>
          <p:cNvPicPr>
            <a:picLocks noChangeAspect="1"/>
          </p:cNvPicPr>
          <p:nvPr/>
        </p:nvPicPr>
        <p:blipFill>
          <a:blip r:embed="rId1"/>
          <a:stretch>
            <a:fillRect/>
          </a:stretch>
        </p:blipFill>
        <p:spPr>
          <a:xfrm>
            <a:off x="635" y="-635"/>
            <a:ext cx="12183745" cy="6858635"/>
          </a:xfrm>
          <a:prstGeom prst="rect">
            <a:avLst/>
          </a:prstGeom>
        </p:spPr>
      </p:pic>
      <p:sp>
        <p:nvSpPr>
          <p:cNvPr id="3" name="矩形 2"/>
          <p:cNvSpPr/>
          <p:nvPr/>
        </p:nvSpPr>
        <p:spPr>
          <a:xfrm>
            <a:off x="635" y="-635"/>
            <a:ext cx="12183110" cy="6858000"/>
          </a:xfrm>
          <a:prstGeom prst="rect">
            <a:avLst/>
          </a:prstGeom>
          <a:solidFill>
            <a:schemeClr val="bg1">
              <a:lumMod val="6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334851" y="2665927"/>
            <a:ext cx="4924810" cy="1107996"/>
          </a:xfrm>
          <a:prstGeom prst="rect">
            <a:avLst/>
          </a:prstGeom>
          <a:noFill/>
        </p:spPr>
        <p:txBody>
          <a:bodyPr wrap="none" rtlCol="0">
            <a:spAutoFit/>
          </a:bodyPr>
          <a:lstStyle/>
          <a:p>
            <a:r>
              <a:rPr lang="en-US" altLang="zh-CN" sz="6600" b="1" dirty="0" smtClean="0">
                <a:solidFill>
                  <a:srgbClr val="2C70AE"/>
                </a:solidFill>
                <a:latin typeface="微软雅黑" panose="020B0503020204020204" pitchFamily="34" charset="-122"/>
                <a:ea typeface="微软雅黑" panose="020B0503020204020204" pitchFamily="34" charset="-122"/>
              </a:rPr>
              <a:t>CONTENTS</a:t>
            </a:r>
            <a:endParaRPr lang="zh-CN" altLang="en-US" sz="6600" b="1" dirty="0">
              <a:solidFill>
                <a:srgbClr val="2C70AE"/>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5988679" y="0"/>
            <a:ext cx="0" cy="6858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6002020" y="1198245"/>
            <a:ext cx="4531995" cy="682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029960" y="2712085"/>
            <a:ext cx="5556250" cy="623570"/>
          </a:xfrm>
          <a:prstGeom prst="rect">
            <a:avLst/>
          </a:prstGeom>
          <a:solidFill>
            <a:srgbClr val="8FD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988685" y="4090035"/>
            <a:ext cx="3564255" cy="6242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186444" y="1291219"/>
            <a:ext cx="4154805" cy="460375"/>
          </a:xfrm>
          <a:prstGeom prst="rect">
            <a:avLst/>
          </a:prstGeom>
          <a:noFill/>
        </p:spPr>
        <p:txBody>
          <a:bodyPr wrap="none" rtlCol="0">
            <a:spAutoFit/>
          </a:bodyPr>
          <a:lstStyle/>
          <a:p>
            <a:r>
              <a:rPr lang="en-US" altLang="zh-CN" sz="2400" b="1" dirty="0" smtClean="0">
                <a:solidFill>
                  <a:schemeClr val="bg1"/>
                </a:solidFill>
                <a:latin typeface="微软雅黑" panose="020B0503020204020204" pitchFamily="34" charset="-122"/>
                <a:ea typeface="微软雅黑" panose="020B0503020204020204" pitchFamily="34" charset="-122"/>
              </a:rPr>
              <a:t>1</a:t>
            </a:r>
            <a:r>
              <a:rPr lang="zh-CN" altLang="en-US" sz="2400" b="1" dirty="0" smtClean="0">
                <a:solidFill>
                  <a:schemeClr val="bg1"/>
                </a:solidFill>
                <a:latin typeface="微软雅黑" panose="020B0503020204020204" pitchFamily="34" charset="-122"/>
                <a:ea typeface="微软雅黑" panose="020B0503020204020204" pitchFamily="34" charset="-122"/>
              </a:rPr>
              <a:t>、从</a:t>
            </a:r>
            <a:r>
              <a:rPr lang="en-US" altLang="zh-CN" sz="2400" b="1" dirty="0" smtClean="0">
                <a:solidFill>
                  <a:schemeClr val="bg1"/>
                </a:solidFill>
                <a:latin typeface="微软雅黑" panose="020B0503020204020204" pitchFamily="34" charset="-122"/>
                <a:ea typeface="微软雅黑" panose="020B0503020204020204" pitchFamily="34" charset="-122"/>
              </a:rPr>
              <a:t>1.0—2.0 </a:t>
            </a:r>
            <a:r>
              <a:rPr lang="zh-CN" altLang="en-US" sz="2400" b="1" dirty="0" smtClean="0">
                <a:solidFill>
                  <a:schemeClr val="bg1"/>
                </a:solidFill>
                <a:latin typeface="微软雅黑" panose="020B0503020204020204" pitchFamily="34" charset="-122"/>
                <a:ea typeface="微软雅黑" panose="020B0503020204020204" pitchFamily="34" charset="-122"/>
              </a:rPr>
              <a:t>变革势在必行</a:t>
            </a:r>
            <a:endParaRPr lang="en-US" altLang="zh-CN" sz="2400" b="1" dirty="0" smtClean="0">
              <a:solidFill>
                <a:schemeClr val="bg1"/>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6254389" y="2794233"/>
            <a:ext cx="4028440" cy="460375"/>
          </a:xfrm>
          <a:prstGeom prst="rect">
            <a:avLst/>
          </a:prstGeom>
          <a:noFill/>
        </p:spPr>
        <p:txBody>
          <a:bodyPr wrap="none" rtlCol="0">
            <a:spAutoFit/>
          </a:bodyPr>
          <a:lstStyle/>
          <a:p>
            <a:pPr algn="l"/>
            <a:r>
              <a:rPr lang="en-US" altLang="zh-CN" sz="2400" b="1" dirty="0" smtClean="0">
                <a:solidFill>
                  <a:schemeClr val="bg1"/>
                </a:solidFill>
                <a:latin typeface="微软雅黑" panose="020B0503020204020204" pitchFamily="34" charset="-122"/>
                <a:ea typeface="微软雅黑" panose="020B0503020204020204" pitchFamily="34" charset="-122"/>
              </a:rPr>
              <a:t>2</a:t>
            </a:r>
            <a:r>
              <a:rPr lang="zh-CN" altLang="en-US" sz="2400" b="1" dirty="0" smtClean="0">
                <a:solidFill>
                  <a:schemeClr val="bg1"/>
                </a:solidFill>
                <a:latin typeface="微软雅黑" panose="020B0503020204020204" pitchFamily="34" charset="-122"/>
                <a:ea typeface="微软雅黑" panose="020B0503020204020204" pitchFamily="34" charset="-122"/>
              </a:rPr>
              <a:t>、智慧校园：网架逻辑支撑</a:t>
            </a:r>
            <a:endParaRPr lang="zh-CN" altLang="en-US" sz="2400" b="1" dirty="0" smtClean="0">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6254389" y="4171939"/>
            <a:ext cx="2809240" cy="460375"/>
          </a:xfrm>
          <a:prstGeom prst="rect">
            <a:avLst/>
          </a:prstGeom>
          <a:noFill/>
        </p:spPr>
        <p:txBody>
          <a:bodyPr wrap="none" rtlCol="0">
            <a:spAutoFit/>
          </a:bodyPr>
          <a:lstStyle/>
          <a:p>
            <a:pPr algn="l"/>
            <a:r>
              <a:rPr lang="en-US" altLang="zh-CN" sz="2400" b="1" dirty="0" smtClean="0">
                <a:solidFill>
                  <a:schemeClr val="bg1"/>
                </a:solidFill>
                <a:latin typeface="微软雅黑" panose="020B0503020204020204" pitchFamily="34" charset="-122"/>
                <a:ea typeface="微软雅黑" panose="020B0503020204020204" pitchFamily="34" charset="-122"/>
              </a:rPr>
              <a:t>3</a:t>
            </a:r>
            <a:r>
              <a:rPr lang="zh-CN" altLang="en-US" sz="2400" b="1" dirty="0" smtClean="0">
                <a:solidFill>
                  <a:schemeClr val="bg1"/>
                </a:solidFill>
                <a:latin typeface="微软雅黑" panose="020B0503020204020204" pitchFamily="34" charset="-122"/>
                <a:ea typeface="微软雅黑" panose="020B0503020204020204" pitchFamily="34" charset="-122"/>
              </a:rPr>
              <a:t>、我们一直在路上</a:t>
            </a:r>
            <a:endParaRPr lang="zh-CN" altLang="en-US" sz="2400" b="1" dirty="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descr="执照10"/>
          <p:cNvPicPr>
            <a:picLocks noChangeAspect="1"/>
          </p:cNvPicPr>
          <p:nvPr/>
        </p:nvPicPr>
        <p:blipFill>
          <a:blip r:embed="rId1"/>
          <a:srcRect l="6382" t="6098" r="638" b="5199"/>
          <a:stretch>
            <a:fillRect/>
          </a:stretch>
        </p:blipFill>
        <p:spPr>
          <a:xfrm>
            <a:off x="376555" y="1804670"/>
            <a:ext cx="2001520" cy="2392045"/>
          </a:xfrm>
          <a:prstGeom prst="rect">
            <a:avLst/>
          </a:prstGeom>
        </p:spPr>
      </p:pic>
      <p:sp>
        <p:nvSpPr>
          <p:cNvPr id="19" name="矩形 18"/>
          <p:cNvSpPr/>
          <p:nvPr/>
        </p:nvSpPr>
        <p:spPr>
          <a:xfrm>
            <a:off x="0" y="890905"/>
            <a:ext cx="12191365" cy="5952490"/>
          </a:xfrm>
          <a:prstGeom prst="rect">
            <a:avLst/>
          </a:prstGeom>
          <a:solidFill>
            <a:schemeClr val="accent1">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2" name="矩形 1"/>
          <p:cNvSpPr/>
          <p:nvPr/>
        </p:nvSpPr>
        <p:spPr>
          <a:xfrm>
            <a:off x="0" y="871660"/>
            <a:ext cx="12192000" cy="5971735"/>
          </a:xfrm>
          <a:prstGeom prst="rect">
            <a:avLst/>
          </a:prstGeom>
          <a:noFill/>
          <a:ln w="38100">
            <a:solidFill>
              <a:srgbClr val="2C7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65835" y="152400"/>
            <a:ext cx="4161790" cy="460375"/>
          </a:xfrm>
          <a:prstGeom prst="rect">
            <a:avLst/>
          </a:prstGeom>
          <a:noFill/>
        </p:spPr>
        <p:txBody>
          <a:bodyPr wrap="none" rtlCol="0" anchor="t">
            <a:spAutoFit/>
          </a:bodyPr>
          <a:p>
            <a:pPr algn="l"/>
            <a:r>
              <a:rPr lang="zh-CN" altLang="en-US" sz="2400" b="1" dirty="0" smtClean="0">
                <a:solidFill>
                  <a:srgbClr val="2C70AE"/>
                </a:solidFill>
                <a:latin typeface="华文琥珀" panose="02010800040101010101" pitchFamily="2" charset="-122"/>
                <a:ea typeface="华文琥珀" panose="02010800040101010101" pitchFamily="2" charset="-122"/>
                <a:sym typeface="+mn-ea"/>
              </a:rPr>
              <a:t>世纪守护：智慧校园的践行者</a:t>
            </a:r>
            <a:endParaRPr lang="en-US" altLang="zh-CN" sz="2400" b="1" dirty="0" smtClean="0">
              <a:solidFill>
                <a:srgbClr val="2C70AE"/>
              </a:solidFill>
              <a:latin typeface="华文琥珀" panose="02010800040101010101" pitchFamily="2" charset="-122"/>
              <a:ea typeface="华文琥珀" panose="02010800040101010101" pitchFamily="2" charset="-122"/>
              <a:sym typeface="+mn-ea"/>
            </a:endParaRPr>
          </a:p>
        </p:txBody>
      </p:sp>
      <p:sp>
        <p:nvSpPr>
          <p:cNvPr id="16" name="文本框 15"/>
          <p:cNvSpPr txBox="1"/>
          <p:nvPr/>
        </p:nvSpPr>
        <p:spPr>
          <a:xfrm>
            <a:off x="3299460" y="1043940"/>
            <a:ext cx="6278880" cy="583565"/>
          </a:xfrm>
          <a:prstGeom prst="rect">
            <a:avLst/>
          </a:prstGeom>
          <a:noFill/>
        </p:spPr>
        <p:txBody>
          <a:bodyPr wrap="none" rtlCol="0" anchor="t">
            <a:spAutoFit/>
          </a:bodyPr>
          <a:p>
            <a:r>
              <a:rPr lang="zh-CN" altLang="en-US" sz="3200" b="1" dirty="0" smtClean="0">
                <a:solidFill>
                  <a:srgbClr val="2C70AE"/>
                </a:solidFill>
                <a:latin typeface="微软雅黑" panose="020B0503020204020204" pitchFamily="34" charset="-122"/>
                <a:ea typeface="微软雅黑" panose="020B0503020204020204" pitchFamily="34" charset="-122"/>
                <a:sym typeface="+mn-ea"/>
              </a:rPr>
              <a:t>产品十余年来获得的行业认证证书</a:t>
            </a:r>
            <a:endParaRPr lang="en-US" altLang="zh-CN" sz="3200" b="1" dirty="0" smtClean="0">
              <a:solidFill>
                <a:srgbClr val="2C70AE"/>
              </a:solidFill>
              <a:latin typeface="微软雅黑" panose="020B0503020204020204" pitchFamily="34" charset="-122"/>
              <a:ea typeface="微软雅黑" panose="020B0503020204020204" pitchFamily="34" charset="-122"/>
              <a:sym typeface="+mn-ea"/>
            </a:endParaRPr>
          </a:p>
        </p:txBody>
      </p:sp>
      <p:pic>
        <p:nvPicPr>
          <p:cNvPr id="35" name="图片 34" descr="执照11"/>
          <p:cNvPicPr>
            <a:picLocks noChangeAspect="1"/>
          </p:cNvPicPr>
          <p:nvPr/>
        </p:nvPicPr>
        <p:blipFill>
          <a:blip r:embed="rId2"/>
          <a:srcRect l="6496" t="5945" b="5959"/>
          <a:stretch>
            <a:fillRect/>
          </a:stretch>
        </p:blipFill>
        <p:spPr>
          <a:xfrm>
            <a:off x="527685" y="1980565"/>
            <a:ext cx="1850390" cy="2216150"/>
          </a:xfrm>
          <a:prstGeom prst="rect">
            <a:avLst/>
          </a:prstGeom>
          <a:effectLst>
            <a:reflection stA="45000" endPos="25000" dist="50800" dir="5400000" sy="-100000" algn="bl" rotWithShape="0"/>
          </a:effectLst>
        </p:spPr>
      </p:pic>
      <p:pic>
        <p:nvPicPr>
          <p:cNvPr id="34" name="图片 33" descr="执照10"/>
          <p:cNvPicPr>
            <a:picLocks noChangeAspect="1"/>
          </p:cNvPicPr>
          <p:nvPr/>
        </p:nvPicPr>
        <p:blipFill>
          <a:blip r:embed="rId1"/>
          <a:srcRect l="6382" t="6098" r="638" b="5199"/>
          <a:stretch>
            <a:fillRect/>
          </a:stretch>
        </p:blipFill>
        <p:spPr>
          <a:xfrm>
            <a:off x="965835" y="1980565"/>
            <a:ext cx="2001520" cy="2432050"/>
          </a:xfrm>
          <a:prstGeom prst="rect">
            <a:avLst/>
          </a:prstGeom>
        </p:spPr>
      </p:pic>
      <p:pic>
        <p:nvPicPr>
          <p:cNvPr id="31" name="图片 30" descr="执照7"/>
          <p:cNvPicPr>
            <a:picLocks noChangeAspect="1"/>
          </p:cNvPicPr>
          <p:nvPr/>
        </p:nvPicPr>
        <p:blipFill>
          <a:blip r:embed="rId3"/>
          <a:srcRect l="5978" t="5609" b="6309"/>
          <a:stretch>
            <a:fillRect/>
          </a:stretch>
        </p:blipFill>
        <p:spPr>
          <a:xfrm>
            <a:off x="1542415" y="1980565"/>
            <a:ext cx="2108200" cy="2676525"/>
          </a:xfrm>
          <a:prstGeom prst="rect">
            <a:avLst/>
          </a:prstGeom>
          <a:effectLst>
            <a:reflection stA="45000" endPos="21000" dist="50800" dir="5400000" sy="-100000" algn="bl" rotWithShape="0"/>
          </a:effectLst>
        </p:spPr>
      </p:pic>
      <p:pic>
        <p:nvPicPr>
          <p:cNvPr id="30" name="图片 29" descr="执照6"/>
          <p:cNvPicPr>
            <a:picLocks noChangeAspect="1"/>
          </p:cNvPicPr>
          <p:nvPr/>
        </p:nvPicPr>
        <p:blipFill>
          <a:blip r:embed="rId4"/>
          <a:srcRect l="6512" t="5273" r="-6512" b="5273"/>
          <a:stretch>
            <a:fillRect/>
          </a:stretch>
        </p:blipFill>
        <p:spPr>
          <a:xfrm>
            <a:off x="2078990" y="1965325"/>
            <a:ext cx="2453640" cy="2926715"/>
          </a:xfrm>
          <a:prstGeom prst="rect">
            <a:avLst/>
          </a:prstGeom>
        </p:spPr>
      </p:pic>
      <p:pic>
        <p:nvPicPr>
          <p:cNvPr id="33" name="图片 32" descr="执照9"/>
          <p:cNvPicPr>
            <a:picLocks noChangeAspect="1"/>
          </p:cNvPicPr>
          <p:nvPr/>
        </p:nvPicPr>
        <p:blipFill>
          <a:blip r:embed="rId5"/>
          <a:srcRect l="6711" t="5194" b="6384"/>
          <a:stretch>
            <a:fillRect/>
          </a:stretch>
        </p:blipFill>
        <p:spPr>
          <a:xfrm>
            <a:off x="2590165" y="1980565"/>
            <a:ext cx="2439035" cy="3106420"/>
          </a:xfrm>
          <a:prstGeom prst="rect">
            <a:avLst/>
          </a:prstGeom>
          <a:effectLst>
            <a:reflection stA="45000" endPos="24000" dist="50800" dir="5400000" sy="-100000" algn="bl" rotWithShape="0"/>
          </a:effectLst>
        </p:spPr>
      </p:pic>
      <p:pic>
        <p:nvPicPr>
          <p:cNvPr id="39" name="图片 38" descr="执照7"/>
          <p:cNvPicPr>
            <a:picLocks noChangeAspect="1"/>
          </p:cNvPicPr>
          <p:nvPr/>
        </p:nvPicPr>
        <p:blipFill>
          <a:blip r:embed="rId3"/>
          <a:srcRect l="5978" t="5609" b="6309"/>
          <a:stretch>
            <a:fillRect/>
          </a:stretch>
        </p:blipFill>
        <p:spPr>
          <a:xfrm>
            <a:off x="3159760" y="1990090"/>
            <a:ext cx="2108200" cy="3328035"/>
          </a:xfrm>
          <a:prstGeom prst="rect">
            <a:avLst/>
          </a:prstGeom>
        </p:spPr>
      </p:pic>
      <p:pic>
        <p:nvPicPr>
          <p:cNvPr id="36" name="图片 35" descr="执照8"/>
          <p:cNvPicPr>
            <a:picLocks noChangeAspect="1"/>
          </p:cNvPicPr>
          <p:nvPr/>
        </p:nvPicPr>
        <p:blipFill>
          <a:blip r:embed="rId6"/>
          <a:srcRect l="6238" t="5124" b="5357"/>
          <a:stretch>
            <a:fillRect/>
          </a:stretch>
        </p:blipFill>
        <p:spPr>
          <a:xfrm>
            <a:off x="3740150" y="1980565"/>
            <a:ext cx="2619375" cy="3477260"/>
          </a:xfrm>
          <a:prstGeom prst="rect">
            <a:avLst/>
          </a:prstGeom>
          <a:effectLst>
            <a:reflection stA="45000" endPos="17000" dist="50800" dir="5400000" sy="-100000" algn="bl" rotWithShape="0"/>
          </a:effectLst>
        </p:spPr>
      </p:pic>
      <p:pic>
        <p:nvPicPr>
          <p:cNvPr id="32" name="图片 31" descr="执照8"/>
          <p:cNvPicPr>
            <a:picLocks noChangeAspect="1"/>
          </p:cNvPicPr>
          <p:nvPr/>
        </p:nvPicPr>
        <p:blipFill>
          <a:blip r:embed="rId6"/>
          <a:srcRect l="6238" t="5124" b="5357"/>
          <a:stretch>
            <a:fillRect/>
          </a:stretch>
        </p:blipFill>
        <p:spPr>
          <a:xfrm>
            <a:off x="4326890" y="1991995"/>
            <a:ext cx="2619375" cy="3658870"/>
          </a:xfrm>
          <a:prstGeom prst="rect">
            <a:avLst/>
          </a:prstGeom>
        </p:spPr>
      </p:pic>
      <p:pic>
        <p:nvPicPr>
          <p:cNvPr id="37" name="图片 36" descr="执照9"/>
          <p:cNvPicPr>
            <a:picLocks noChangeAspect="1"/>
          </p:cNvPicPr>
          <p:nvPr/>
        </p:nvPicPr>
        <p:blipFill>
          <a:blip r:embed="rId5"/>
          <a:srcRect l="6711" t="5658" r="1801" b="6384"/>
          <a:stretch>
            <a:fillRect/>
          </a:stretch>
        </p:blipFill>
        <p:spPr>
          <a:xfrm>
            <a:off x="4906645" y="2001520"/>
            <a:ext cx="3065145" cy="3931285"/>
          </a:xfrm>
          <a:prstGeom prst="rect">
            <a:avLst/>
          </a:prstGeom>
          <a:effectLst>
            <a:reflection stA="45000" endPos="21000" dist="50800" dir="5400000" sy="-100000" algn="bl" rotWithShape="0"/>
          </a:effectLst>
        </p:spPr>
      </p:pic>
      <p:pic>
        <p:nvPicPr>
          <p:cNvPr id="27651" name="图片 5"/>
          <p:cNvPicPr>
            <a:picLocks noChangeAspect="1"/>
          </p:cNvPicPr>
          <p:nvPr/>
        </p:nvPicPr>
        <p:blipFill>
          <a:blip r:embed="rId7"/>
          <a:srcRect/>
          <a:stretch>
            <a:fillRect/>
          </a:stretch>
        </p:blipFill>
        <p:spPr bwMode="auto">
          <a:xfrm>
            <a:off x="8894445" y="1857375"/>
            <a:ext cx="2092960" cy="2799715"/>
          </a:xfrm>
          <a:prstGeom prst="rect">
            <a:avLst/>
          </a:prstGeom>
          <a:noFill/>
          <a:ln w="9525">
            <a:noFill/>
            <a:miter lim="800000"/>
            <a:headEnd/>
            <a:tailEnd/>
          </a:ln>
          <a:effectLst>
            <a:reflection stA="45000" endPos="10000" dist="50800" dir="5400000" sy="-100000" algn="bl" rotWithShape="0"/>
          </a:effectLst>
        </p:spPr>
      </p:pic>
      <p:pic>
        <p:nvPicPr>
          <p:cNvPr id="27653" name="图片 7"/>
          <p:cNvPicPr>
            <a:picLocks noChangeAspect="1"/>
          </p:cNvPicPr>
          <p:nvPr/>
        </p:nvPicPr>
        <p:blipFill>
          <a:blip r:embed="rId8"/>
          <a:srcRect/>
          <a:stretch>
            <a:fillRect/>
          </a:stretch>
        </p:blipFill>
        <p:spPr bwMode="auto">
          <a:xfrm>
            <a:off x="9715500" y="3245485"/>
            <a:ext cx="2068830" cy="2825115"/>
          </a:xfrm>
          <a:prstGeom prst="rect">
            <a:avLst/>
          </a:prstGeom>
          <a:noFill/>
          <a:ln w="9525">
            <a:noFill/>
            <a:miter lim="800000"/>
            <a:headEnd/>
            <a:tailEnd/>
          </a:ln>
          <a:effectLst>
            <a:reflection stA="45000" endPos="18000" dist="50800" dir="5400000" sy="-100000" algn="bl" rotWithShape="0"/>
          </a:effectLst>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0-#ppt_w/2"/>
                                          </p:val>
                                        </p:tav>
                                        <p:tav tm="100000">
                                          <p:val>
                                            <p:strVal val="#ppt_x"/>
                                          </p:val>
                                        </p:tav>
                                      </p:tavLst>
                                    </p:anim>
                                    <p:anim calcmode="lin" valueType="num">
                                      <p:cBhvr additive="base">
                                        <p:cTn id="17" dur="500" fill="hold"/>
                                        <p:tgtEl>
                                          <p:spTgt spid="3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additive="base">
                                        <p:cTn id="20" dur="500" fill="hold"/>
                                        <p:tgtEl>
                                          <p:spTgt spid="39"/>
                                        </p:tgtEl>
                                        <p:attrNameLst>
                                          <p:attrName>ppt_x</p:attrName>
                                        </p:attrNameLst>
                                      </p:cBhvr>
                                      <p:tavLst>
                                        <p:tav tm="0">
                                          <p:val>
                                            <p:strVal val="0-#ppt_w/2"/>
                                          </p:val>
                                        </p:tav>
                                        <p:tav tm="100000">
                                          <p:val>
                                            <p:strVal val="#ppt_x"/>
                                          </p:val>
                                        </p:tav>
                                      </p:tavLst>
                                    </p:anim>
                                    <p:anim calcmode="lin" valueType="num">
                                      <p:cBhvr additive="base">
                                        <p:cTn id="21" dur="500" fill="hold"/>
                                        <p:tgtEl>
                                          <p:spTgt spid="39"/>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0-#ppt_w/2"/>
                                          </p:val>
                                        </p:tav>
                                        <p:tav tm="100000">
                                          <p:val>
                                            <p:strVal val="#ppt_x"/>
                                          </p:val>
                                        </p:tav>
                                      </p:tavLst>
                                    </p:anim>
                                    <p:anim calcmode="lin" valueType="num">
                                      <p:cBhvr additive="base">
                                        <p:cTn id="33" dur="500" fill="hold"/>
                                        <p:tgtEl>
                                          <p:spTgt spid="3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0-#ppt_w/2"/>
                                          </p:val>
                                        </p:tav>
                                        <p:tav tm="100000">
                                          <p:val>
                                            <p:strVal val="#ppt_x"/>
                                          </p:val>
                                        </p:tav>
                                      </p:tavLst>
                                    </p:anim>
                                    <p:anim calcmode="lin" valueType="num">
                                      <p:cBhvr additive="base">
                                        <p:cTn id="37" dur="500" fill="hold"/>
                                        <p:tgtEl>
                                          <p:spTgt spid="34"/>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0-#ppt_w/2"/>
                                          </p:val>
                                        </p:tav>
                                        <p:tav tm="100000">
                                          <p:val>
                                            <p:strVal val="#ppt_x"/>
                                          </p:val>
                                        </p:tav>
                                      </p:tavLst>
                                    </p:anim>
                                    <p:anim calcmode="lin" valueType="num">
                                      <p:cBhvr additive="base">
                                        <p:cTn id="41" dur="500" fill="hold"/>
                                        <p:tgtEl>
                                          <p:spTgt spid="35"/>
                                        </p:tgtEl>
                                        <p:attrNameLst>
                                          <p:attrName>ppt_y</p:attrName>
                                        </p:attrNameLst>
                                      </p:cBhvr>
                                      <p:tavLst>
                                        <p:tav tm="0">
                                          <p:val>
                                            <p:strVal val="#ppt_y"/>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27653"/>
                                        </p:tgtEl>
                                        <p:attrNameLst>
                                          <p:attrName>style.visibility</p:attrName>
                                        </p:attrNameLst>
                                      </p:cBhvr>
                                      <p:to>
                                        <p:strVal val="visible"/>
                                      </p:to>
                                    </p:set>
                                  </p:childTnLst>
                                </p:cTn>
                              </p:par>
                            </p:childTnLst>
                          </p:cTn>
                        </p:par>
                        <p:par>
                          <p:cTn id="44" fill="hold">
                            <p:stCondLst>
                              <p:cond delay="1000"/>
                            </p:stCondLst>
                            <p:childTnLst>
                              <p:par>
                                <p:cTn id="45" presetID="1" presetClass="entr" presetSubtype="0" fill="hold" nodeType="afterEffect">
                                  <p:stCondLst>
                                    <p:cond delay="0"/>
                                  </p:stCondLst>
                                  <p:childTnLst>
                                    <p:set>
                                      <p:cBhvr>
                                        <p:cTn id="46" dur="1" fill="hold">
                                          <p:stCondLst>
                                            <p:cond delay="0"/>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9M58PICnrE_1024"/>
          <p:cNvPicPr>
            <a:picLocks noChangeAspect="1"/>
          </p:cNvPicPr>
          <p:nvPr/>
        </p:nvPicPr>
        <p:blipFill>
          <a:blip r:embed="rId1">
            <a:lum bright="12000"/>
          </a:blip>
          <a:srcRect l="45637" b="8117"/>
          <a:stretch>
            <a:fillRect/>
          </a:stretch>
        </p:blipFill>
        <p:spPr>
          <a:xfrm>
            <a:off x="6522085" y="891540"/>
            <a:ext cx="5669915" cy="5951855"/>
          </a:xfrm>
          <a:prstGeom prst="rect">
            <a:avLst/>
          </a:prstGeom>
        </p:spPr>
      </p:pic>
      <p:pic>
        <p:nvPicPr>
          <p:cNvPr id="19" name="图片 18" descr="@M[1B$Y0FWENJZ(QRH2}X3V"/>
          <p:cNvPicPr>
            <a:picLocks noChangeAspect="1"/>
          </p:cNvPicPr>
          <p:nvPr/>
        </p:nvPicPr>
        <p:blipFill>
          <a:blip r:embed="rId2">
            <a:lum contrast="6000"/>
          </a:blip>
          <a:srcRect r="32036"/>
          <a:stretch>
            <a:fillRect/>
          </a:stretch>
        </p:blipFill>
        <p:spPr>
          <a:xfrm>
            <a:off x="0" y="891540"/>
            <a:ext cx="6520815" cy="2614295"/>
          </a:xfrm>
          <a:prstGeom prst="rect">
            <a:avLst/>
          </a:prstGeom>
        </p:spPr>
      </p:pic>
      <p:pic>
        <p:nvPicPr>
          <p:cNvPr id="52" name="图片 51" descr="QQ图片20180529110455"/>
          <p:cNvPicPr>
            <a:picLocks noChangeAspect="1"/>
          </p:cNvPicPr>
          <p:nvPr/>
        </p:nvPicPr>
        <p:blipFill>
          <a:blip r:embed="rId3">
            <a:lum bright="-6000" contrast="12000"/>
          </a:blip>
          <a:stretch>
            <a:fillRect/>
          </a:stretch>
        </p:blipFill>
        <p:spPr>
          <a:xfrm>
            <a:off x="6520815" y="891540"/>
            <a:ext cx="5671185" cy="5951855"/>
          </a:xfrm>
          <a:prstGeom prst="rect">
            <a:avLst/>
          </a:prstGeom>
          <a:solidFill>
            <a:schemeClr val="accent1">
              <a:lumMod val="40000"/>
              <a:lumOff val="60000"/>
              <a:alpha val="86000"/>
            </a:schemeClr>
          </a:solidFill>
        </p:spPr>
      </p:pic>
      <p:sp>
        <p:nvSpPr>
          <p:cNvPr id="2" name="矩形 1"/>
          <p:cNvSpPr/>
          <p:nvPr/>
        </p:nvSpPr>
        <p:spPr>
          <a:xfrm>
            <a:off x="0" y="871660"/>
            <a:ext cx="12192000" cy="5971735"/>
          </a:xfrm>
          <a:prstGeom prst="rect">
            <a:avLst/>
          </a:prstGeom>
          <a:noFill/>
          <a:ln w="38100">
            <a:solidFill>
              <a:srgbClr val="2C7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65835" y="152400"/>
            <a:ext cx="4161790" cy="460375"/>
          </a:xfrm>
          <a:prstGeom prst="rect">
            <a:avLst/>
          </a:prstGeom>
          <a:noFill/>
        </p:spPr>
        <p:txBody>
          <a:bodyPr wrap="none" rtlCol="0" anchor="t">
            <a:spAutoFit/>
          </a:bodyPr>
          <a:p>
            <a:pPr algn="l"/>
            <a:r>
              <a:rPr lang="zh-CN" altLang="en-US" sz="2400" b="1" dirty="0" smtClean="0">
                <a:solidFill>
                  <a:srgbClr val="2C70AE"/>
                </a:solidFill>
                <a:latin typeface="华文琥珀" panose="02010800040101010101" pitchFamily="2" charset="-122"/>
                <a:ea typeface="华文琥珀" panose="02010800040101010101" pitchFamily="2" charset="-122"/>
                <a:sym typeface="+mn-ea"/>
              </a:rPr>
              <a:t>世纪守护：智慧校园的践行者</a:t>
            </a:r>
            <a:endParaRPr lang="en-US" altLang="zh-CN" sz="2400" b="1" dirty="0" smtClean="0">
              <a:solidFill>
                <a:srgbClr val="2C70AE"/>
              </a:solidFill>
              <a:latin typeface="华文琥珀" panose="02010800040101010101" pitchFamily="2" charset="-122"/>
              <a:ea typeface="华文琥珀" panose="02010800040101010101" pitchFamily="2" charset="-122"/>
              <a:sym typeface="+mn-ea"/>
            </a:endParaRPr>
          </a:p>
        </p:txBody>
      </p:sp>
      <p:sp>
        <p:nvSpPr>
          <p:cNvPr id="20" name="矩形 19"/>
          <p:cNvSpPr/>
          <p:nvPr/>
        </p:nvSpPr>
        <p:spPr>
          <a:xfrm>
            <a:off x="-56515" y="871855"/>
            <a:ext cx="6577965" cy="2614295"/>
          </a:xfrm>
          <a:prstGeom prst="rect">
            <a:avLst/>
          </a:prstGeom>
          <a:solidFill>
            <a:schemeClr val="bg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747395" y="3806190"/>
            <a:ext cx="5090795" cy="2399665"/>
          </a:xfrm>
          <a:prstGeom prst="rect">
            <a:avLst/>
          </a:prstGeom>
          <a:noFill/>
        </p:spPr>
        <p:txBody>
          <a:bodyPr wrap="square" rtlCol="0" anchor="t">
            <a:spAutoFit/>
          </a:bodyPr>
          <a:p>
            <a:pPr algn="l" fontAlgn="auto">
              <a:lnSpc>
                <a:spcPct val="150000"/>
              </a:lnSpc>
            </a:pPr>
            <a:r>
              <a:rPr lang="zh-CN" altLang="en-US" sz="2000">
                <a:solidFill>
                  <a:srgbClr val="2C70AE"/>
                </a:solidFill>
                <a:latin typeface="微软雅黑" panose="020B0503020204020204" pitchFamily="34" charset="-122"/>
                <a:ea typeface="微软雅黑" panose="020B0503020204020204" pitchFamily="34" charset="-122"/>
                <a:sym typeface="+mn-ea"/>
              </a:rPr>
              <a:t>产品研发：公司以创造全新的教育生态圈为目标，为教师设计“智慧教学”、为学校打造“智慧校园”、为当地教育局提供“区域教育云系统”，全面覆盖教学、学习、考试、管理、家校五大场景</a:t>
            </a:r>
            <a:endParaRPr lang="zh-CN" altLang="en-US" sz="2000">
              <a:solidFill>
                <a:srgbClr val="2C70AE"/>
              </a:solidFill>
              <a:latin typeface="微软雅黑" panose="020B0503020204020204" pitchFamily="34" charset="-122"/>
              <a:ea typeface="微软雅黑" panose="020B0503020204020204" pitchFamily="34" charset="-122"/>
              <a:sym typeface="+mn-ea"/>
            </a:endParaRPr>
          </a:p>
        </p:txBody>
      </p:sp>
      <p:pic>
        <p:nvPicPr>
          <p:cNvPr id="12" name="图片 11" descr="LOGO"/>
          <p:cNvPicPr>
            <a:picLocks noChangeAspect="1"/>
          </p:cNvPicPr>
          <p:nvPr/>
        </p:nvPicPr>
        <p:blipFill>
          <a:blip r:embed="rId4"/>
          <a:stretch>
            <a:fillRect/>
          </a:stretch>
        </p:blipFill>
        <p:spPr>
          <a:xfrm>
            <a:off x="10643235" y="5608320"/>
            <a:ext cx="1179195" cy="887730"/>
          </a:xfrm>
          <a:prstGeom prst="rect">
            <a:avLst/>
          </a:prstGeom>
        </p:spPr>
      </p:pic>
      <p:sp>
        <p:nvSpPr>
          <p:cNvPr id="16" name="文本框 15"/>
          <p:cNvSpPr txBox="1"/>
          <p:nvPr/>
        </p:nvSpPr>
        <p:spPr>
          <a:xfrm>
            <a:off x="965835" y="2419350"/>
            <a:ext cx="4653280" cy="583565"/>
          </a:xfrm>
          <a:prstGeom prst="rect">
            <a:avLst/>
          </a:prstGeom>
          <a:noFill/>
        </p:spPr>
        <p:txBody>
          <a:bodyPr wrap="none" rtlCol="0" anchor="t">
            <a:spAutoFit/>
          </a:bodyPr>
          <a:p>
            <a:r>
              <a:rPr lang="zh-CN" alt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rPr>
              <a:t>十余年来积累的团队成果</a:t>
            </a:r>
            <a:endParaRPr lang="zh-CN" alt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endParaRPr>
          </a:p>
        </p:txBody>
      </p:sp>
    </p:spTree>
  </p:cSld>
  <p:clrMapOvr>
    <a:masterClrMapping/>
  </p:clrMapOvr>
  <p:transition>
    <p:split orient="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49M58PICnrE_1024"/>
          <p:cNvPicPr>
            <a:picLocks noChangeAspect="1"/>
          </p:cNvPicPr>
          <p:nvPr/>
        </p:nvPicPr>
        <p:blipFill>
          <a:blip r:embed="rId1">
            <a:lum bright="-6000"/>
          </a:blip>
          <a:srcRect b="8117"/>
          <a:stretch>
            <a:fillRect/>
          </a:stretch>
        </p:blipFill>
        <p:spPr>
          <a:xfrm>
            <a:off x="-635" y="865505"/>
            <a:ext cx="12192635" cy="4777740"/>
          </a:xfrm>
          <a:prstGeom prst="rect">
            <a:avLst/>
          </a:prstGeom>
        </p:spPr>
      </p:pic>
      <p:sp>
        <p:nvSpPr>
          <p:cNvPr id="26" name="文本框 37"/>
          <p:cNvSpPr txBox="1"/>
          <p:nvPr/>
        </p:nvSpPr>
        <p:spPr>
          <a:xfrm>
            <a:off x="607816" y="168133"/>
            <a:ext cx="3147695" cy="419100"/>
          </a:xfrm>
          <a:prstGeom prst="rect">
            <a:avLst/>
          </a:prstGeom>
          <a:noFill/>
        </p:spPr>
        <p:txBody>
          <a:bodyPr wrap="none" lIns="91417" tIns="45709" rIns="91417" bIns="45709" rtlCol="0">
            <a:spAutoFit/>
          </a:bodyPr>
          <a:lstStyle/>
          <a:p>
            <a:pPr lvl="0"/>
            <a:r>
              <a:rPr lang="zh-CN" altLang="en-US" sz="2135" b="0" i="0"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新高考</a:t>
            </a:r>
            <a:r>
              <a:rPr lang="en-US" altLang="zh-CN" sz="2135" b="0" i="0"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3+3</a:t>
            </a:r>
            <a:r>
              <a:rPr lang="zh-CN" altLang="en-US" sz="2135" b="0" i="0"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走</a:t>
            </a:r>
            <a:r>
              <a:rPr lang="zh-CN" altLang="en-US" sz="2135"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班排课系统</a:t>
            </a:r>
            <a:endParaRPr lang="zh-CN" altLang="en-US" sz="2135" b="0" i="0" dirty="0">
              <a:ln/>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2" name="文本框 1"/>
          <p:cNvSpPr txBox="1"/>
          <p:nvPr/>
        </p:nvSpPr>
        <p:spPr>
          <a:xfrm>
            <a:off x="755537" y="2126993"/>
            <a:ext cx="1135369" cy="657809"/>
          </a:xfrm>
          <a:prstGeom prst="rect">
            <a:avLst/>
          </a:prstGeom>
          <a:noFill/>
        </p:spPr>
        <p:txBody>
          <a:bodyPr wrap="square" rtlCol="0" anchor="ctr">
            <a:spAutoFit/>
          </a:bodyPr>
          <a:lstStyle/>
          <a:p>
            <a:pPr>
              <a:lnSpc>
                <a:spcPct val="120000"/>
              </a:lnSpc>
            </a:pPr>
            <a:r>
              <a:rPr lang="zh-CN" altLang="en-US" sz="1600" dirty="0">
                <a:solidFill>
                  <a:schemeClr val="bg1"/>
                </a:solidFill>
              </a:rPr>
              <a:t>学校基础信息设置</a:t>
            </a:r>
            <a:endParaRPr lang="zh-CN" altLang="en-US" sz="1600" dirty="0">
              <a:solidFill>
                <a:schemeClr val="bg1"/>
              </a:solidFill>
            </a:endParaRPr>
          </a:p>
        </p:txBody>
      </p:sp>
      <p:grpSp>
        <p:nvGrpSpPr>
          <p:cNvPr id="42" name="PA-学校-287144"/>
          <p:cNvGrpSpPr>
            <a:grpSpLocks noChangeAspect="1"/>
          </p:cNvGrpSpPr>
          <p:nvPr>
            <p:custDataLst>
              <p:tags r:id="rId2"/>
            </p:custDataLst>
          </p:nvPr>
        </p:nvGrpSpPr>
        <p:grpSpPr bwMode="auto">
          <a:xfrm>
            <a:off x="384907" y="2295130"/>
            <a:ext cx="370630" cy="321534"/>
            <a:chOff x="3396" y="1741"/>
            <a:chExt cx="921" cy="799"/>
          </a:xfrm>
        </p:grpSpPr>
        <p:sp>
          <p:nvSpPr>
            <p:cNvPr id="43" name="PA-任意多边形 335"/>
            <p:cNvSpPr/>
            <p:nvPr>
              <p:custDataLst>
                <p:tags r:id="rId3"/>
              </p:custDataLst>
            </p:nvPr>
          </p:nvSpPr>
          <p:spPr bwMode="auto">
            <a:xfrm>
              <a:off x="3535" y="1809"/>
              <a:ext cx="121" cy="121"/>
            </a:xfrm>
            <a:custGeom>
              <a:avLst/>
              <a:gdLst>
                <a:gd name="T0" fmla="*/ 160 w 321"/>
                <a:gd name="T1" fmla="*/ 79 h 322"/>
                <a:gd name="T2" fmla="*/ 243 w 321"/>
                <a:gd name="T3" fmla="*/ 161 h 322"/>
                <a:gd name="T4" fmla="*/ 321 w 321"/>
                <a:gd name="T5" fmla="*/ 161 h 322"/>
                <a:gd name="T6" fmla="*/ 243 w 321"/>
                <a:gd name="T7" fmla="*/ 161 h 322"/>
                <a:gd name="T8" fmla="*/ 160 w 321"/>
                <a:gd name="T9" fmla="*/ 243 h 322"/>
                <a:gd name="T10" fmla="*/ 160 w 321"/>
                <a:gd name="T11" fmla="*/ 322 h 322"/>
                <a:gd name="T12" fmla="*/ 160 w 321"/>
                <a:gd name="T13" fmla="*/ 243 h 322"/>
                <a:gd name="T14" fmla="*/ 78 w 321"/>
                <a:gd name="T15" fmla="*/ 161 h 322"/>
                <a:gd name="T16" fmla="*/ 0 w 321"/>
                <a:gd name="T17" fmla="*/ 161 h 322"/>
                <a:gd name="T18" fmla="*/ 78 w 321"/>
                <a:gd name="T19" fmla="*/ 161 h 322"/>
                <a:gd name="T20" fmla="*/ 160 w 321"/>
                <a:gd name="T21" fmla="*/ 79 h 322"/>
                <a:gd name="T22" fmla="*/ 160 w 321"/>
                <a:gd name="T23" fmla="*/ 0 h 322"/>
                <a:gd name="T24" fmla="*/ 160 w 321"/>
                <a:gd name="T25" fmla="*/ 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1" h="322">
                  <a:moveTo>
                    <a:pt x="160" y="79"/>
                  </a:moveTo>
                  <a:cubicBezTo>
                    <a:pt x="160" y="124"/>
                    <a:pt x="197" y="161"/>
                    <a:pt x="243" y="161"/>
                  </a:cubicBezTo>
                  <a:lnTo>
                    <a:pt x="321" y="161"/>
                  </a:lnTo>
                  <a:lnTo>
                    <a:pt x="243" y="161"/>
                  </a:lnTo>
                  <a:cubicBezTo>
                    <a:pt x="197" y="161"/>
                    <a:pt x="160" y="198"/>
                    <a:pt x="160" y="243"/>
                  </a:cubicBezTo>
                  <a:lnTo>
                    <a:pt x="160" y="322"/>
                  </a:lnTo>
                  <a:lnTo>
                    <a:pt x="160" y="243"/>
                  </a:lnTo>
                  <a:cubicBezTo>
                    <a:pt x="160" y="198"/>
                    <a:pt x="124" y="161"/>
                    <a:pt x="78" y="161"/>
                  </a:cubicBezTo>
                  <a:lnTo>
                    <a:pt x="0" y="161"/>
                  </a:lnTo>
                  <a:lnTo>
                    <a:pt x="78" y="161"/>
                  </a:lnTo>
                  <a:cubicBezTo>
                    <a:pt x="124" y="161"/>
                    <a:pt x="160" y="124"/>
                    <a:pt x="160" y="79"/>
                  </a:cubicBezTo>
                  <a:lnTo>
                    <a:pt x="160" y="0"/>
                  </a:lnTo>
                  <a:lnTo>
                    <a:pt x="160" y="79"/>
                  </a:lnTo>
                  <a:close/>
                </a:path>
              </a:pathLst>
            </a:custGeom>
            <a:solidFill>
              <a:srgbClr val="ED8F27"/>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44" name="PA-任意多边形 336"/>
            <p:cNvSpPr>
              <a:spLocks noEditPoints="1"/>
            </p:cNvSpPr>
            <p:nvPr>
              <p:custDataLst>
                <p:tags r:id="rId4"/>
              </p:custDataLst>
            </p:nvPr>
          </p:nvSpPr>
          <p:spPr bwMode="auto">
            <a:xfrm>
              <a:off x="3535" y="1809"/>
              <a:ext cx="121" cy="121"/>
            </a:xfrm>
            <a:custGeom>
              <a:avLst/>
              <a:gdLst>
                <a:gd name="T0" fmla="*/ 202 w 321"/>
                <a:gd name="T1" fmla="*/ 322 h 322"/>
                <a:gd name="T2" fmla="*/ 119 w 321"/>
                <a:gd name="T3" fmla="*/ 322 h 322"/>
                <a:gd name="T4" fmla="*/ 119 w 321"/>
                <a:gd name="T5" fmla="*/ 243 h 322"/>
                <a:gd name="T6" fmla="*/ 78 w 321"/>
                <a:gd name="T7" fmla="*/ 202 h 322"/>
                <a:gd name="T8" fmla="*/ 0 w 321"/>
                <a:gd name="T9" fmla="*/ 202 h 322"/>
                <a:gd name="T10" fmla="*/ 0 w 321"/>
                <a:gd name="T11" fmla="*/ 119 h 322"/>
                <a:gd name="T12" fmla="*/ 78 w 321"/>
                <a:gd name="T13" fmla="*/ 119 h 322"/>
                <a:gd name="T14" fmla="*/ 119 w 321"/>
                <a:gd name="T15" fmla="*/ 79 h 322"/>
                <a:gd name="T16" fmla="*/ 119 w 321"/>
                <a:gd name="T17" fmla="*/ 0 h 322"/>
                <a:gd name="T18" fmla="*/ 202 w 321"/>
                <a:gd name="T19" fmla="*/ 0 h 322"/>
                <a:gd name="T20" fmla="*/ 202 w 321"/>
                <a:gd name="T21" fmla="*/ 79 h 322"/>
                <a:gd name="T22" fmla="*/ 243 w 321"/>
                <a:gd name="T23" fmla="*/ 119 h 322"/>
                <a:gd name="T24" fmla="*/ 243 w 321"/>
                <a:gd name="T25" fmla="*/ 202 h 322"/>
                <a:gd name="T26" fmla="*/ 202 w 321"/>
                <a:gd name="T27" fmla="*/ 243 h 322"/>
                <a:gd name="T28" fmla="*/ 202 w 321"/>
                <a:gd name="T29" fmla="*/ 322 h 322"/>
                <a:gd name="T30" fmla="*/ 321 w 321"/>
                <a:gd name="T31" fmla="*/ 202 h 322"/>
                <a:gd name="T32" fmla="*/ 243 w 321"/>
                <a:gd name="T33" fmla="*/ 202 h 322"/>
                <a:gd name="T34" fmla="*/ 243 w 321"/>
                <a:gd name="T35" fmla="*/ 119 h 322"/>
                <a:gd name="T36" fmla="*/ 321 w 321"/>
                <a:gd name="T37" fmla="*/ 119 h 322"/>
                <a:gd name="T38" fmla="*/ 321 w 321"/>
                <a:gd name="T39" fmla="*/ 20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1" h="322">
                  <a:moveTo>
                    <a:pt x="202" y="322"/>
                  </a:moveTo>
                  <a:lnTo>
                    <a:pt x="119" y="322"/>
                  </a:lnTo>
                  <a:lnTo>
                    <a:pt x="119" y="243"/>
                  </a:lnTo>
                  <a:cubicBezTo>
                    <a:pt x="119" y="221"/>
                    <a:pt x="101" y="202"/>
                    <a:pt x="78" y="202"/>
                  </a:cubicBezTo>
                  <a:lnTo>
                    <a:pt x="0" y="202"/>
                  </a:lnTo>
                  <a:lnTo>
                    <a:pt x="0" y="119"/>
                  </a:lnTo>
                  <a:lnTo>
                    <a:pt x="78" y="119"/>
                  </a:lnTo>
                  <a:cubicBezTo>
                    <a:pt x="101" y="119"/>
                    <a:pt x="119" y="101"/>
                    <a:pt x="119" y="79"/>
                  </a:cubicBezTo>
                  <a:lnTo>
                    <a:pt x="119" y="0"/>
                  </a:lnTo>
                  <a:lnTo>
                    <a:pt x="202" y="0"/>
                  </a:lnTo>
                  <a:lnTo>
                    <a:pt x="202" y="79"/>
                  </a:lnTo>
                  <a:cubicBezTo>
                    <a:pt x="202" y="101"/>
                    <a:pt x="220" y="119"/>
                    <a:pt x="243" y="119"/>
                  </a:cubicBezTo>
                  <a:lnTo>
                    <a:pt x="243" y="202"/>
                  </a:lnTo>
                  <a:cubicBezTo>
                    <a:pt x="220" y="202"/>
                    <a:pt x="202" y="221"/>
                    <a:pt x="202" y="243"/>
                  </a:cubicBezTo>
                  <a:lnTo>
                    <a:pt x="202" y="322"/>
                  </a:lnTo>
                  <a:close/>
                  <a:moveTo>
                    <a:pt x="321" y="202"/>
                  </a:moveTo>
                  <a:lnTo>
                    <a:pt x="243" y="202"/>
                  </a:lnTo>
                  <a:lnTo>
                    <a:pt x="243" y="119"/>
                  </a:lnTo>
                  <a:lnTo>
                    <a:pt x="321" y="119"/>
                  </a:lnTo>
                  <a:lnTo>
                    <a:pt x="321" y="202"/>
                  </a:lnTo>
                  <a:close/>
                </a:path>
              </a:pathLst>
            </a:custGeom>
            <a:solidFill>
              <a:srgbClr val="ED8F27"/>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45" name="PA-任意多边形 337"/>
            <p:cNvSpPr/>
            <p:nvPr>
              <p:custDataLst>
                <p:tags r:id="rId5"/>
              </p:custDataLst>
            </p:nvPr>
          </p:nvSpPr>
          <p:spPr bwMode="auto">
            <a:xfrm>
              <a:off x="4024" y="1741"/>
              <a:ext cx="101" cy="101"/>
            </a:xfrm>
            <a:custGeom>
              <a:avLst/>
              <a:gdLst>
                <a:gd name="T0" fmla="*/ 134 w 268"/>
                <a:gd name="T1" fmla="*/ 66 h 268"/>
                <a:gd name="T2" fmla="*/ 202 w 268"/>
                <a:gd name="T3" fmla="*/ 134 h 268"/>
                <a:gd name="T4" fmla="*/ 268 w 268"/>
                <a:gd name="T5" fmla="*/ 134 h 268"/>
                <a:gd name="T6" fmla="*/ 202 w 268"/>
                <a:gd name="T7" fmla="*/ 134 h 268"/>
                <a:gd name="T8" fmla="*/ 134 w 268"/>
                <a:gd name="T9" fmla="*/ 202 h 268"/>
                <a:gd name="T10" fmla="*/ 134 w 268"/>
                <a:gd name="T11" fmla="*/ 268 h 268"/>
                <a:gd name="T12" fmla="*/ 134 w 268"/>
                <a:gd name="T13" fmla="*/ 202 h 268"/>
                <a:gd name="T14" fmla="*/ 66 w 268"/>
                <a:gd name="T15" fmla="*/ 134 h 268"/>
                <a:gd name="T16" fmla="*/ 0 w 268"/>
                <a:gd name="T17" fmla="*/ 134 h 268"/>
                <a:gd name="T18" fmla="*/ 66 w 268"/>
                <a:gd name="T19" fmla="*/ 134 h 268"/>
                <a:gd name="T20" fmla="*/ 134 w 268"/>
                <a:gd name="T21" fmla="*/ 66 h 268"/>
                <a:gd name="T22" fmla="*/ 134 w 268"/>
                <a:gd name="T23" fmla="*/ 0 h 268"/>
                <a:gd name="T24" fmla="*/ 134 w 268"/>
                <a:gd name="T25" fmla="*/ 6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8" h="268">
                  <a:moveTo>
                    <a:pt x="134" y="66"/>
                  </a:moveTo>
                  <a:cubicBezTo>
                    <a:pt x="134" y="103"/>
                    <a:pt x="165" y="134"/>
                    <a:pt x="202" y="134"/>
                  </a:cubicBezTo>
                  <a:lnTo>
                    <a:pt x="268" y="134"/>
                  </a:lnTo>
                  <a:lnTo>
                    <a:pt x="202" y="134"/>
                  </a:lnTo>
                  <a:cubicBezTo>
                    <a:pt x="165" y="134"/>
                    <a:pt x="134" y="164"/>
                    <a:pt x="134" y="202"/>
                  </a:cubicBezTo>
                  <a:lnTo>
                    <a:pt x="134" y="268"/>
                  </a:lnTo>
                  <a:lnTo>
                    <a:pt x="134" y="202"/>
                  </a:lnTo>
                  <a:cubicBezTo>
                    <a:pt x="134" y="164"/>
                    <a:pt x="104" y="134"/>
                    <a:pt x="66" y="134"/>
                  </a:cubicBezTo>
                  <a:lnTo>
                    <a:pt x="0" y="134"/>
                  </a:lnTo>
                  <a:lnTo>
                    <a:pt x="66" y="134"/>
                  </a:lnTo>
                  <a:cubicBezTo>
                    <a:pt x="104" y="134"/>
                    <a:pt x="134" y="103"/>
                    <a:pt x="134" y="66"/>
                  </a:cubicBezTo>
                  <a:lnTo>
                    <a:pt x="134" y="0"/>
                  </a:lnTo>
                  <a:lnTo>
                    <a:pt x="134" y="66"/>
                  </a:lnTo>
                  <a:close/>
                </a:path>
              </a:pathLst>
            </a:custGeom>
            <a:solidFill>
              <a:srgbClr val="ED8F27"/>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46" name="PA-任意多边形 338"/>
            <p:cNvSpPr>
              <a:spLocks noEditPoints="1"/>
            </p:cNvSpPr>
            <p:nvPr>
              <p:custDataLst>
                <p:tags r:id="rId6"/>
              </p:custDataLst>
            </p:nvPr>
          </p:nvSpPr>
          <p:spPr bwMode="auto">
            <a:xfrm>
              <a:off x="4024" y="1741"/>
              <a:ext cx="101" cy="101"/>
            </a:xfrm>
            <a:custGeom>
              <a:avLst/>
              <a:gdLst>
                <a:gd name="T0" fmla="*/ 169 w 268"/>
                <a:gd name="T1" fmla="*/ 268 h 268"/>
                <a:gd name="T2" fmla="*/ 99 w 268"/>
                <a:gd name="T3" fmla="*/ 268 h 268"/>
                <a:gd name="T4" fmla="*/ 99 w 268"/>
                <a:gd name="T5" fmla="*/ 202 h 268"/>
                <a:gd name="T6" fmla="*/ 66 w 268"/>
                <a:gd name="T7" fmla="*/ 169 h 268"/>
                <a:gd name="T8" fmla="*/ 0 w 268"/>
                <a:gd name="T9" fmla="*/ 169 h 268"/>
                <a:gd name="T10" fmla="*/ 0 w 268"/>
                <a:gd name="T11" fmla="*/ 99 h 268"/>
                <a:gd name="T12" fmla="*/ 66 w 268"/>
                <a:gd name="T13" fmla="*/ 99 h 268"/>
                <a:gd name="T14" fmla="*/ 99 w 268"/>
                <a:gd name="T15" fmla="*/ 66 h 268"/>
                <a:gd name="T16" fmla="*/ 99 w 268"/>
                <a:gd name="T17" fmla="*/ 0 h 268"/>
                <a:gd name="T18" fmla="*/ 169 w 268"/>
                <a:gd name="T19" fmla="*/ 0 h 268"/>
                <a:gd name="T20" fmla="*/ 169 w 268"/>
                <a:gd name="T21" fmla="*/ 66 h 268"/>
                <a:gd name="T22" fmla="*/ 202 w 268"/>
                <a:gd name="T23" fmla="*/ 99 h 268"/>
                <a:gd name="T24" fmla="*/ 202 w 268"/>
                <a:gd name="T25" fmla="*/ 169 h 268"/>
                <a:gd name="T26" fmla="*/ 169 w 268"/>
                <a:gd name="T27" fmla="*/ 202 h 268"/>
                <a:gd name="T28" fmla="*/ 169 w 268"/>
                <a:gd name="T29" fmla="*/ 268 h 268"/>
                <a:gd name="T30" fmla="*/ 268 w 268"/>
                <a:gd name="T31" fmla="*/ 169 h 268"/>
                <a:gd name="T32" fmla="*/ 202 w 268"/>
                <a:gd name="T33" fmla="*/ 169 h 268"/>
                <a:gd name="T34" fmla="*/ 202 w 268"/>
                <a:gd name="T35" fmla="*/ 99 h 268"/>
                <a:gd name="T36" fmla="*/ 268 w 268"/>
                <a:gd name="T37" fmla="*/ 99 h 268"/>
                <a:gd name="T38" fmla="*/ 268 w 268"/>
                <a:gd name="T39" fmla="*/ 16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69" y="268"/>
                  </a:moveTo>
                  <a:lnTo>
                    <a:pt x="99" y="268"/>
                  </a:lnTo>
                  <a:lnTo>
                    <a:pt x="99" y="202"/>
                  </a:lnTo>
                  <a:cubicBezTo>
                    <a:pt x="99" y="184"/>
                    <a:pt x="84" y="169"/>
                    <a:pt x="66" y="169"/>
                  </a:cubicBezTo>
                  <a:lnTo>
                    <a:pt x="0" y="169"/>
                  </a:lnTo>
                  <a:lnTo>
                    <a:pt x="0" y="99"/>
                  </a:lnTo>
                  <a:lnTo>
                    <a:pt x="66" y="99"/>
                  </a:lnTo>
                  <a:cubicBezTo>
                    <a:pt x="84" y="99"/>
                    <a:pt x="99" y="84"/>
                    <a:pt x="99" y="66"/>
                  </a:cubicBezTo>
                  <a:lnTo>
                    <a:pt x="99" y="0"/>
                  </a:lnTo>
                  <a:lnTo>
                    <a:pt x="169" y="0"/>
                  </a:lnTo>
                  <a:lnTo>
                    <a:pt x="169" y="66"/>
                  </a:lnTo>
                  <a:cubicBezTo>
                    <a:pt x="169" y="84"/>
                    <a:pt x="184" y="99"/>
                    <a:pt x="202" y="99"/>
                  </a:cubicBezTo>
                  <a:lnTo>
                    <a:pt x="202" y="169"/>
                  </a:lnTo>
                  <a:cubicBezTo>
                    <a:pt x="184" y="169"/>
                    <a:pt x="169" y="184"/>
                    <a:pt x="169" y="202"/>
                  </a:cubicBezTo>
                  <a:lnTo>
                    <a:pt x="169" y="268"/>
                  </a:lnTo>
                  <a:close/>
                  <a:moveTo>
                    <a:pt x="268" y="169"/>
                  </a:moveTo>
                  <a:lnTo>
                    <a:pt x="202" y="169"/>
                  </a:lnTo>
                  <a:lnTo>
                    <a:pt x="202" y="99"/>
                  </a:lnTo>
                  <a:lnTo>
                    <a:pt x="268" y="99"/>
                  </a:lnTo>
                  <a:lnTo>
                    <a:pt x="268" y="169"/>
                  </a:lnTo>
                  <a:close/>
                </a:path>
              </a:pathLst>
            </a:custGeom>
            <a:solidFill>
              <a:srgbClr val="ED8F27"/>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47" name="PA-任意多边形 339"/>
            <p:cNvSpPr/>
            <p:nvPr>
              <p:custDataLst>
                <p:tags r:id="rId7"/>
              </p:custDataLst>
            </p:nvPr>
          </p:nvSpPr>
          <p:spPr bwMode="auto">
            <a:xfrm>
              <a:off x="4166" y="1869"/>
              <a:ext cx="69" cy="69"/>
            </a:xfrm>
            <a:custGeom>
              <a:avLst/>
              <a:gdLst>
                <a:gd name="T0" fmla="*/ 91 w 183"/>
                <a:gd name="T1" fmla="*/ 45 h 183"/>
                <a:gd name="T2" fmla="*/ 138 w 183"/>
                <a:gd name="T3" fmla="*/ 91 h 183"/>
                <a:gd name="T4" fmla="*/ 183 w 183"/>
                <a:gd name="T5" fmla="*/ 91 h 183"/>
                <a:gd name="T6" fmla="*/ 138 w 183"/>
                <a:gd name="T7" fmla="*/ 91 h 183"/>
                <a:gd name="T8" fmla="*/ 91 w 183"/>
                <a:gd name="T9" fmla="*/ 138 h 183"/>
                <a:gd name="T10" fmla="*/ 91 w 183"/>
                <a:gd name="T11" fmla="*/ 183 h 183"/>
                <a:gd name="T12" fmla="*/ 91 w 183"/>
                <a:gd name="T13" fmla="*/ 138 h 183"/>
                <a:gd name="T14" fmla="*/ 45 w 183"/>
                <a:gd name="T15" fmla="*/ 91 h 183"/>
                <a:gd name="T16" fmla="*/ 0 w 183"/>
                <a:gd name="T17" fmla="*/ 91 h 183"/>
                <a:gd name="T18" fmla="*/ 45 w 183"/>
                <a:gd name="T19" fmla="*/ 91 h 183"/>
                <a:gd name="T20" fmla="*/ 91 w 183"/>
                <a:gd name="T21" fmla="*/ 45 h 183"/>
                <a:gd name="T22" fmla="*/ 91 w 183"/>
                <a:gd name="T23" fmla="*/ 0 h 183"/>
                <a:gd name="T24" fmla="*/ 91 w 183"/>
                <a:gd name="T25" fmla="*/ 4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183">
                  <a:moveTo>
                    <a:pt x="91" y="45"/>
                  </a:moveTo>
                  <a:cubicBezTo>
                    <a:pt x="91" y="70"/>
                    <a:pt x="112" y="91"/>
                    <a:pt x="138" y="91"/>
                  </a:cubicBezTo>
                  <a:lnTo>
                    <a:pt x="183" y="91"/>
                  </a:lnTo>
                  <a:lnTo>
                    <a:pt x="138" y="91"/>
                  </a:lnTo>
                  <a:cubicBezTo>
                    <a:pt x="112" y="91"/>
                    <a:pt x="91" y="112"/>
                    <a:pt x="91" y="138"/>
                  </a:cubicBezTo>
                  <a:lnTo>
                    <a:pt x="91" y="183"/>
                  </a:lnTo>
                  <a:lnTo>
                    <a:pt x="91" y="138"/>
                  </a:lnTo>
                  <a:cubicBezTo>
                    <a:pt x="91" y="112"/>
                    <a:pt x="70" y="91"/>
                    <a:pt x="45" y="91"/>
                  </a:cubicBezTo>
                  <a:lnTo>
                    <a:pt x="0" y="91"/>
                  </a:lnTo>
                  <a:lnTo>
                    <a:pt x="45" y="91"/>
                  </a:lnTo>
                  <a:cubicBezTo>
                    <a:pt x="70" y="91"/>
                    <a:pt x="91" y="70"/>
                    <a:pt x="91" y="45"/>
                  </a:cubicBezTo>
                  <a:lnTo>
                    <a:pt x="91" y="0"/>
                  </a:lnTo>
                  <a:lnTo>
                    <a:pt x="91" y="45"/>
                  </a:lnTo>
                  <a:close/>
                </a:path>
              </a:pathLst>
            </a:custGeom>
            <a:solidFill>
              <a:srgbClr val="ED8F27"/>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48" name="PA-任意多边形 340"/>
            <p:cNvSpPr>
              <a:spLocks noEditPoints="1"/>
            </p:cNvSpPr>
            <p:nvPr>
              <p:custDataLst>
                <p:tags r:id="rId8"/>
              </p:custDataLst>
            </p:nvPr>
          </p:nvSpPr>
          <p:spPr bwMode="auto">
            <a:xfrm>
              <a:off x="4166" y="1869"/>
              <a:ext cx="69" cy="69"/>
            </a:xfrm>
            <a:custGeom>
              <a:avLst/>
              <a:gdLst>
                <a:gd name="T0" fmla="*/ 115 w 183"/>
                <a:gd name="T1" fmla="*/ 183 h 183"/>
                <a:gd name="T2" fmla="*/ 68 w 183"/>
                <a:gd name="T3" fmla="*/ 183 h 183"/>
                <a:gd name="T4" fmla="*/ 68 w 183"/>
                <a:gd name="T5" fmla="*/ 138 h 183"/>
                <a:gd name="T6" fmla="*/ 45 w 183"/>
                <a:gd name="T7" fmla="*/ 115 h 183"/>
                <a:gd name="T8" fmla="*/ 0 w 183"/>
                <a:gd name="T9" fmla="*/ 115 h 183"/>
                <a:gd name="T10" fmla="*/ 0 w 183"/>
                <a:gd name="T11" fmla="*/ 68 h 183"/>
                <a:gd name="T12" fmla="*/ 45 w 183"/>
                <a:gd name="T13" fmla="*/ 68 h 183"/>
                <a:gd name="T14" fmla="*/ 68 w 183"/>
                <a:gd name="T15" fmla="*/ 45 h 183"/>
                <a:gd name="T16" fmla="*/ 68 w 183"/>
                <a:gd name="T17" fmla="*/ 0 h 183"/>
                <a:gd name="T18" fmla="*/ 115 w 183"/>
                <a:gd name="T19" fmla="*/ 0 h 183"/>
                <a:gd name="T20" fmla="*/ 115 w 183"/>
                <a:gd name="T21" fmla="*/ 45 h 183"/>
                <a:gd name="T22" fmla="*/ 138 w 183"/>
                <a:gd name="T23" fmla="*/ 68 h 183"/>
                <a:gd name="T24" fmla="*/ 138 w 183"/>
                <a:gd name="T25" fmla="*/ 115 h 183"/>
                <a:gd name="T26" fmla="*/ 115 w 183"/>
                <a:gd name="T27" fmla="*/ 138 h 183"/>
                <a:gd name="T28" fmla="*/ 115 w 183"/>
                <a:gd name="T29" fmla="*/ 183 h 183"/>
                <a:gd name="T30" fmla="*/ 183 w 183"/>
                <a:gd name="T31" fmla="*/ 115 h 183"/>
                <a:gd name="T32" fmla="*/ 138 w 183"/>
                <a:gd name="T33" fmla="*/ 115 h 183"/>
                <a:gd name="T34" fmla="*/ 138 w 183"/>
                <a:gd name="T35" fmla="*/ 68 h 183"/>
                <a:gd name="T36" fmla="*/ 183 w 183"/>
                <a:gd name="T37" fmla="*/ 68 h 183"/>
                <a:gd name="T38" fmla="*/ 183 w 183"/>
                <a:gd name="T39" fmla="*/ 11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183">
                  <a:moveTo>
                    <a:pt x="115" y="183"/>
                  </a:moveTo>
                  <a:lnTo>
                    <a:pt x="68" y="183"/>
                  </a:lnTo>
                  <a:lnTo>
                    <a:pt x="68" y="138"/>
                  </a:lnTo>
                  <a:cubicBezTo>
                    <a:pt x="68" y="125"/>
                    <a:pt x="57" y="115"/>
                    <a:pt x="45" y="115"/>
                  </a:cubicBezTo>
                  <a:lnTo>
                    <a:pt x="0" y="115"/>
                  </a:lnTo>
                  <a:lnTo>
                    <a:pt x="0" y="68"/>
                  </a:lnTo>
                  <a:lnTo>
                    <a:pt x="45" y="68"/>
                  </a:lnTo>
                  <a:cubicBezTo>
                    <a:pt x="57" y="68"/>
                    <a:pt x="68" y="57"/>
                    <a:pt x="68" y="45"/>
                  </a:cubicBezTo>
                  <a:lnTo>
                    <a:pt x="68" y="0"/>
                  </a:lnTo>
                  <a:lnTo>
                    <a:pt x="115" y="0"/>
                  </a:lnTo>
                  <a:lnTo>
                    <a:pt x="115" y="45"/>
                  </a:lnTo>
                  <a:cubicBezTo>
                    <a:pt x="115" y="57"/>
                    <a:pt x="125" y="68"/>
                    <a:pt x="138" y="68"/>
                  </a:cubicBezTo>
                  <a:lnTo>
                    <a:pt x="138" y="115"/>
                  </a:lnTo>
                  <a:cubicBezTo>
                    <a:pt x="125" y="115"/>
                    <a:pt x="115" y="125"/>
                    <a:pt x="115" y="138"/>
                  </a:cubicBezTo>
                  <a:lnTo>
                    <a:pt x="115" y="183"/>
                  </a:lnTo>
                  <a:close/>
                  <a:moveTo>
                    <a:pt x="183" y="115"/>
                  </a:moveTo>
                  <a:lnTo>
                    <a:pt x="138" y="115"/>
                  </a:lnTo>
                  <a:lnTo>
                    <a:pt x="138" y="68"/>
                  </a:lnTo>
                  <a:lnTo>
                    <a:pt x="183" y="68"/>
                  </a:lnTo>
                  <a:lnTo>
                    <a:pt x="183" y="115"/>
                  </a:lnTo>
                  <a:close/>
                </a:path>
              </a:pathLst>
            </a:custGeom>
            <a:solidFill>
              <a:srgbClr val="ED8F27"/>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49" name="PA-任意多边形 341"/>
            <p:cNvSpPr/>
            <p:nvPr>
              <p:custDataLst>
                <p:tags r:id="rId9"/>
              </p:custDataLst>
            </p:nvPr>
          </p:nvSpPr>
          <p:spPr bwMode="auto">
            <a:xfrm>
              <a:off x="3417" y="2083"/>
              <a:ext cx="883" cy="446"/>
            </a:xfrm>
            <a:custGeom>
              <a:avLst/>
              <a:gdLst>
                <a:gd name="T0" fmla="*/ 687 w 883"/>
                <a:gd name="T1" fmla="*/ 125 h 446"/>
                <a:gd name="T2" fmla="*/ 687 w 883"/>
                <a:gd name="T3" fmla="*/ 0 h 446"/>
                <a:gd name="T4" fmla="*/ 183 w 883"/>
                <a:gd name="T5" fmla="*/ 0 h 446"/>
                <a:gd name="T6" fmla="*/ 183 w 883"/>
                <a:gd name="T7" fmla="*/ 55 h 446"/>
                <a:gd name="T8" fmla="*/ 197 w 883"/>
                <a:gd name="T9" fmla="*/ 55 h 446"/>
                <a:gd name="T10" fmla="*/ 197 w 883"/>
                <a:gd name="T11" fmla="*/ 125 h 446"/>
                <a:gd name="T12" fmla="*/ 0 w 883"/>
                <a:gd name="T13" fmla="*/ 125 h 446"/>
                <a:gd name="T14" fmla="*/ 0 w 883"/>
                <a:gd name="T15" fmla="*/ 446 h 446"/>
                <a:gd name="T16" fmla="*/ 883 w 883"/>
                <a:gd name="T17" fmla="*/ 446 h 446"/>
                <a:gd name="T18" fmla="*/ 883 w 883"/>
                <a:gd name="T19" fmla="*/ 125 h 446"/>
                <a:gd name="T20" fmla="*/ 687 w 883"/>
                <a:gd name="T21" fmla="*/ 125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3" h="446">
                  <a:moveTo>
                    <a:pt x="687" y="125"/>
                  </a:moveTo>
                  <a:lnTo>
                    <a:pt x="687" y="0"/>
                  </a:lnTo>
                  <a:lnTo>
                    <a:pt x="183" y="0"/>
                  </a:lnTo>
                  <a:lnTo>
                    <a:pt x="183" y="55"/>
                  </a:lnTo>
                  <a:lnTo>
                    <a:pt x="197" y="55"/>
                  </a:lnTo>
                  <a:lnTo>
                    <a:pt x="197" y="125"/>
                  </a:lnTo>
                  <a:lnTo>
                    <a:pt x="0" y="125"/>
                  </a:lnTo>
                  <a:lnTo>
                    <a:pt x="0" y="446"/>
                  </a:lnTo>
                  <a:lnTo>
                    <a:pt x="883" y="446"/>
                  </a:lnTo>
                  <a:lnTo>
                    <a:pt x="883" y="125"/>
                  </a:lnTo>
                  <a:lnTo>
                    <a:pt x="687" y="125"/>
                  </a:lnTo>
                  <a:close/>
                </a:path>
              </a:pathLst>
            </a:custGeom>
            <a:solidFill>
              <a:srgbClr val="ED8F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0" name="PA-任意多边形 342"/>
            <p:cNvSpPr>
              <a:spLocks noEditPoints="1"/>
            </p:cNvSpPr>
            <p:nvPr>
              <p:custDataLst>
                <p:tags r:id="rId10"/>
              </p:custDataLst>
            </p:nvPr>
          </p:nvSpPr>
          <p:spPr bwMode="auto">
            <a:xfrm>
              <a:off x="3463" y="2259"/>
              <a:ext cx="787" cy="140"/>
            </a:xfrm>
            <a:custGeom>
              <a:avLst/>
              <a:gdLst>
                <a:gd name="T0" fmla="*/ 0 w 787"/>
                <a:gd name="T1" fmla="*/ 0 h 140"/>
                <a:gd name="T2" fmla="*/ 39 w 787"/>
                <a:gd name="T3" fmla="*/ 0 h 140"/>
                <a:gd name="T4" fmla="*/ 39 w 787"/>
                <a:gd name="T5" fmla="*/ 52 h 140"/>
                <a:gd name="T6" fmla="*/ 0 w 787"/>
                <a:gd name="T7" fmla="*/ 52 h 140"/>
                <a:gd name="T8" fmla="*/ 0 w 787"/>
                <a:gd name="T9" fmla="*/ 0 h 140"/>
                <a:gd name="T10" fmla="*/ 76 w 787"/>
                <a:gd name="T11" fmla="*/ 0 h 140"/>
                <a:gd name="T12" fmla="*/ 116 w 787"/>
                <a:gd name="T13" fmla="*/ 0 h 140"/>
                <a:gd name="T14" fmla="*/ 116 w 787"/>
                <a:gd name="T15" fmla="*/ 52 h 140"/>
                <a:gd name="T16" fmla="*/ 76 w 787"/>
                <a:gd name="T17" fmla="*/ 52 h 140"/>
                <a:gd name="T18" fmla="*/ 76 w 787"/>
                <a:gd name="T19" fmla="*/ 0 h 140"/>
                <a:gd name="T20" fmla="*/ 76 w 787"/>
                <a:gd name="T21" fmla="*/ 88 h 140"/>
                <a:gd name="T22" fmla="*/ 116 w 787"/>
                <a:gd name="T23" fmla="*/ 88 h 140"/>
                <a:gd name="T24" fmla="*/ 116 w 787"/>
                <a:gd name="T25" fmla="*/ 140 h 140"/>
                <a:gd name="T26" fmla="*/ 76 w 787"/>
                <a:gd name="T27" fmla="*/ 140 h 140"/>
                <a:gd name="T28" fmla="*/ 76 w 787"/>
                <a:gd name="T29" fmla="*/ 88 h 140"/>
                <a:gd name="T30" fmla="*/ 0 w 787"/>
                <a:gd name="T31" fmla="*/ 88 h 140"/>
                <a:gd name="T32" fmla="*/ 39 w 787"/>
                <a:gd name="T33" fmla="*/ 88 h 140"/>
                <a:gd name="T34" fmla="*/ 39 w 787"/>
                <a:gd name="T35" fmla="*/ 140 h 140"/>
                <a:gd name="T36" fmla="*/ 0 w 787"/>
                <a:gd name="T37" fmla="*/ 140 h 140"/>
                <a:gd name="T38" fmla="*/ 0 w 787"/>
                <a:gd name="T39" fmla="*/ 88 h 140"/>
                <a:gd name="T40" fmla="*/ 670 w 787"/>
                <a:gd name="T41" fmla="*/ 0 h 140"/>
                <a:gd name="T42" fmla="*/ 710 w 787"/>
                <a:gd name="T43" fmla="*/ 0 h 140"/>
                <a:gd name="T44" fmla="*/ 710 w 787"/>
                <a:gd name="T45" fmla="*/ 52 h 140"/>
                <a:gd name="T46" fmla="*/ 670 w 787"/>
                <a:gd name="T47" fmla="*/ 52 h 140"/>
                <a:gd name="T48" fmla="*/ 670 w 787"/>
                <a:gd name="T49" fmla="*/ 0 h 140"/>
                <a:gd name="T50" fmla="*/ 747 w 787"/>
                <a:gd name="T51" fmla="*/ 0 h 140"/>
                <a:gd name="T52" fmla="*/ 787 w 787"/>
                <a:gd name="T53" fmla="*/ 0 h 140"/>
                <a:gd name="T54" fmla="*/ 787 w 787"/>
                <a:gd name="T55" fmla="*/ 52 h 140"/>
                <a:gd name="T56" fmla="*/ 747 w 787"/>
                <a:gd name="T57" fmla="*/ 52 h 140"/>
                <a:gd name="T58" fmla="*/ 747 w 787"/>
                <a:gd name="T59" fmla="*/ 0 h 140"/>
                <a:gd name="T60" fmla="*/ 747 w 787"/>
                <a:gd name="T61" fmla="*/ 88 h 140"/>
                <a:gd name="T62" fmla="*/ 787 w 787"/>
                <a:gd name="T63" fmla="*/ 88 h 140"/>
                <a:gd name="T64" fmla="*/ 787 w 787"/>
                <a:gd name="T65" fmla="*/ 140 h 140"/>
                <a:gd name="T66" fmla="*/ 747 w 787"/>
                <a:gd name="T67" fmla="*/ 140 h 140"/>
                <a:gd name="T68" fmla="*/ 747 w 787"/>
                <a:gd name="T69" fmla="*/ 8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87" h="140">
                  <a:moveTo>
                    <a:pt x="0" y="0"/>
                  </a:moveTo>
                  <a:lnTo>
                    <a:pt x="39" y="0"/>
                  </a:lnTo>
                  <a:lnTo>
                    <a:pt x="39" y="52"/>
                  </a:lnTo>
                  <a:lnTo>
                    <a:pt x="0" y="52"/>
                  </a:lnTo>
                  <a:lnTo>
                    <a:pt x="0" y="0"/>
                  </a:lnTo>
                  <a:close/>
                  <a:moveTo>
                    <a:pt x="76" y="0"/>
                  </a:moveTo>
                  <a:lnTo>
                    <a:pt x="116" y="0"/>
                  </a:lnTo>
                  <a:lnTo>
                    <a:pt x="116" y="52"/>
                  </a:lnTo>
                  <a:lnTo>
                    <a:pt x="76" y="52"/>
                  </a:lnTo>
                  <a:lnTo>
                    <a:pt x="76" y="0"/>
                  </a:lnTo>
                  <a:close/>
                  <a:moveTo>
                    <a:pt x="76" y="88"/>
                  </a:moveTo>
                  <a:lnTo>
                    <a:pt x="116" y="88"/>
                  </a:lnTo>
                  <a:lnTo>
                    <a:pt x="116" y="140"/>
                  </a:lnTo>
                  <a:lnTo>
                    <a:pt x="76" y="140"/>
                  </a:lnTo>
                  <a:lnTo>
                    <a:pt x="76" y="88"/>
                  </a:lnTo>
                  <a:close/>
                  <a:moveTo>
                    <a:pt x="0" y="88"/>
                  </a:moveTo>
                  <a:lnTo>
                    <a:pt x="39" y="88"/>
                  </a:lnTo>
                  <a:lnTo>
                    <a:pt x="39" y="140"/>
                  </a:lnTo>
                  <a:lnTo>
                    <a:pt x="0" y="140"/>
                  </a:lnTo>
                  <a:lnTo>
                    <a:pt x="0" y="88"/>
                  </a:lnTo>
                  <a:close/>
                  <a:moveTo>
                    <a:pt x="670" y="0"/>
                  </a:moveTo>
                  <a:lnTo>
                    <a:pt x="710" y="0"/>
                  </a:lnTo>
                  <a:lnTo>
                    <a:pt x="710" y="52"/>
                  </a:lnTo>
                  <a:lnTo>
                    <a:pt x="670" y="52"/>
                  </a:lnTo>
                  <a:lnTo>
                    <a:pt x="670" y="0"/>
                  </a:lnTo>
                  <a:close/>
                  <a:moveTo>
                    <a:pt x="747" y="0"/>
                  </a:moveTo>
                  <a:lnTo>
                    <a:pt x="787" y="0"/>
                  </a:lnTo>
                  <a:lnTo>
                    <a:pt x="787" y="52"/>
                  </a:lnTo>
                  <a:lnTo>
                    <a:pt x="747" y="52"/>
                  </a:lnTo>
                  <a:lnTo>
                    <a:pt x="747" y="0"/>
                  </a:lnTo>
                  <a:close/>
                  <a:moveTo>
                    <a:pt x="747" y="88"/>
                  </a:moveTo>
                  <a:lnTo>
                    <a:pt x="787" y="88"/>
                  </a:lnTo>
                  <a:lnTo>
                    <a:pt x="787" y="140"/>
                  </a:lnTo>
                  <a:lnTo>
                    <a:pt x="747" y="140"/>
                  </a:lnTo>
                  <a:lnTo>
                    <a:pt x="747" y="88"/>
                  </a:lnTo>
                  <a:close/>
                </a:path>
              </a:pathLst>
            </a:custGeom>
            <a:solidFill>
              <a:srgbClr val="228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1" name="PA-矩形 343"/>
            <p:cNvSpPr>
              <a:spLocks noChangeArrowheads="1"/>
            </p:cNvSpPr>
            <p:nvPr>
              <p:custDataLst>
                <p:tags r:id="rId11"/>
              </p:custDataLst>
            </p:nvPr>
          </p:nvSpPr>
          <p:spPr bwMode="auto">
            <a:xfrm>
              <a:off x="3620" y="2138"/>
              <a:ext cx="484" cy="310"/>
            </a:xfrm>
            <a:prstGeom prst="rect">
              <a:avLst/>
            </a:prstGeom>
            <a:solidFill>
              <a:srgbClr val="FCE3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2" name="PA-任意多边形 344"/>
            <p:cNvSpPr>
              <a:spLocks noEditPoints="1"/>
            </p:cNvSpPr>
            <p:nvPr>
              <p:custDataLst>
                <p:tags r:id="rId12"/>
              </p:custDataLst>
            </p:nvPr>
          </p:nvSpPr>
          <p:spPr bwMode="auto">
            <a:xfrm>
              <a:off x="3805" y="2220"/>
              <a:ext cx="368" cy="217"/>
            </a:xfrm>
            <a:custGeom>
              <a:avLst/>
              <a:gdLst>
                <a:gd name="T0" fmla="*/ 870 w 975"/>
                <a:gd name="T1" fmla="*/ 336 h 576"/>
                <a:gd name="T2" fmla="*/ 975 w 975"/>
                <a:gd name="T3" fmla="*/ 336 h 576"/>
                <a:gd name="T4" fmla="*/ 975 w 975"/>
                <a:gd name="T5" fmla="*/ 473 h 576"/>
                <a:gd name="T6" fmla="*/ 870 w 975"/>
                <a:gd name="T7" fmla="*/ 473 h 576"/>
                <a:gd name="T8" fmla="*/ 870 w 975"/>
                <a:gd name="T9" fmla="*/ 336 h 576"/>
                <a:gd name="T10" fmla="*/ 0 w 975"/>
                <a:gd name="T11" fmla="*/ 576 h 576"/>
                <a:gd name="T12" fmla="*/ 0 w 975"/>
                <a:gd name="T13" fmla="*/ 178 h 576"/>
                <a:gd name="T14" fmla="*/ 150 w 975"/>
                <a:gd name="T15" fmla="*/ 57 h 576"/>
                <a:gd name="T16" fmla="*/ 294 w 975"/>
                <a:gd name="T17" fmla="*/ 189 h 576"/>
                <a:gd name="T18" fmla="*/ 278 w 975"/>
                <a:gd name="T19" fmla="*/ 569 h 576"/>
                <a:gd name="T20" fmla="*/ 0 w 975"/>
                <a:gd name="T21"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75" h="576">
                  <a:moveTo>
                    <a:pt x="870" y="336"/>
                  </a:moveTo>
                  <a:lnTo>
                    <a:pt x="975" y="336"/>
                  </a:lnTo>
                  <a:lnTo>
                    <a:pt x="975" y="473"/>
                  </a:lnTo>
                  <a:lnTo>
                    <a:pt x="870" y="473"/>
                  </a:lnTo>
                  <a:lnTo>
                    <a:pt x="870" y="336"/>
                  </a:lnTo>
                  <a:close/>
                  <a:moveTo>
                    <a:pt x="0" y="576"/>
                  </a:moveTo>
                  <a:lnTo>
                    <a:pt x="0" y="178"/>
                  </a:lnTo>
                  <a:cubicBezTo>
                    <a:pt x="0" y="178"/>
                    <a:pt x="93" y="0"/>
                    <a:pt x="150" y="57"/>
                  </a:cubicBezTo>
                  <a:cubicBezTo>
                    <a:pt x="207" y="114"/>
                    <a:pt x="294" y="189"/>
                    <a:pt x="294" y="189"/>
                  </a:cubicBezTo>
                  <a:lnTo>
                    <a:pt x="278" y="569"/>
                  </a:lnTo>
                  <a:lnTo>
                    <a:pt x="0" y="576"/>
                  </a:lnTo>
                  <a:close/>
                </a:path>
              </a:pathLst>
            </a:custGeom>
            <a:solidFill>
              <a:srgbClr val="228E9D"/>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3" name="PA-任意多边形 345"/>
            <p:cNvSpPr/>
            <p:nvPr>
              <p:custDataLst>
                <p:tags r:id="rId13"/>
              </p:custDataLst>
            </p:nvPr>
          </p:nvSpPr>
          <p:spPr bwMode="auto">
            <a:xfrm>
              <a:off x="3600" y="1941"/>
              <a:ext cx="502" cy="159"/>
            </a:xfrm>
            <a:custGeom>
              <a:avLst/>
              <a:gdLst>
                <a:gd name="T0" fmla="*/ 0 w 502"/>
                <a:gd name="T1" fmla="*/ 142 h 159"/>
                <a:gd name="T2" fmla="*/ 257 w 502"/>
                <a:gd name="T3" fmla="*/ 0 h 159"/>
                <a:gd name="T4" fmla="*/ 502 w 502"/>
                <a:gd name="T5" fmla="*/ 159 h 159"/>
                <a:gd name="T6" fmla="*/ 0 w 502"/>
                <a:gd name="T7" fmla="*/ 142 h 159"/>
              </a:gdLst>
              <a:ahLst/>
              <a:cxnLst>
                <a:cxn ang="0">
                  <a:pos x="T0" y="T1"/>
                </a:cxn>
                <a:cxn ang="0">
                  <a:pos x="T2" y="T3"/>
                </a:cxn>
                <a:cxn ang="0">
                  <a:pos x="T4" y="T5"/>
                </a:cxn>
                <a:cxn ang="0">
                  <a:pos x="T6" y="T7"/>
                </a:cxn>
              </a:cxnLst>
              <a:rect l="0" t="0" r="r" b="b"/>
              <a:pathLst>
                <a:path w="502" h="159">
                  <a:moveTo>
                    <a:pt x="0" y="142"/>
                  </a:moveTo>
                  <a:lnTo>
                    <a:pt x="257" y="0"/>
                  </a:lnTo>
                  <a:lnTo>
                    <a:pt x="502" y="159"/>
                  </a:lnTo>
                  <a:lnTo>
                    <a:pt x="0" y="142"/>
                  </a:lnTo>
                  <a:close/>
                </a:path>
              </a:pathLst>
            </a:custGeom>
            <a:solidFill>
              <a:srgbClr val="B128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4" name="PA-任意多边形 346"/>
            <p:cNvSpPr>
              <a:spLocks noEditPoints="1"/>
            </p:cNvSpPr>
            <p:nvPr>
              <p:custDataLst>
                <p:tags r:id="rId14"/>
              </p:custDataLst>
            </p:nvPr>
          </p:nvSpPr>
          <p:spPr bwMode="auto">
            <a:xfrm>
              <a:off x="3653" y="2135"/>
              <a:ext cx="407" cy="306"/>
            </a:xfrm>
            <a:custGeom>
              <a:avLst/>
              <a:gdLst>
                <a:gd name="T0" fmla="*/ 104 w 407"/>
                <a:gd name="T1" fmla="*/ 43 h 306"/>
                <a:gd name="T2" fmla="*/ 104 w 407"/>
                <a:gd name="T3" fmla="*/ 0 h 306"/>
                <a:gd name="T4" fmla="*/ 3 w 407"/>
                <a:gd name="T5" fmla="*/ 0 h 306"/>
                <a:gd name="T6" fmla="*/ 3 w 407"/>
                <a:gd name="T7" fmla="*/ 43 h 306"/>
                <a:gd name="T8" fmla="*/ 22 w 407"/>
                <a:gd name="T9" fmla="*/ 43 h 306"/>
                <a:gd name="T10" fmla="*/ 22 w 407"/>
                <a:gd name="T11" fmla="*/ 261 h 306"/>
                <a:gd name="T12" fmla="*/ 0 w 407"/>
                <a:gd name="T13" fmla="*/ 261 h 306"/>
                <a:gd name="T14" fmla="*/ 0 w 407"/>
                <a:gd name="T15" fmla="*/ 306 h 306"/>
                <a:gd name="T16" fmla="*/ 99 w 407"/>
                <a:gd name="T17" fmla="*/ 306 h 306"/>
                <a:gd name="T18" fmla="*/ 99 w 407"/>
                <a:gd name="T19" fmla="*/ 261 h 306"/>
                <a:gd name="T20" fmla="*/ 84 w 407"/>
                <a:gd name="T21" fmla="*/ 261 h 306"/>
                <a:gd name="T22" fmla="*/ 84 w 407"/>
                <a:gd name="T23" fmla="*/ 43 h 306"/>
                <a:gd name="T24" fmla="*/ 104 w 407"/>
                <a:gd name="T25" fmla="*/ 43 h 306"/>
                <a:gd name="T26" fmla="*/ 407 w 407"/>
                <a:gd name="T27" fmla="*/ 43 h 306"/>
                <a:gd name="T28" fmla="*/ 407 w 407"/>
                <a:gd name="T29" fmla="*/ 0 h 306"/>
                <a:gd name="T30" fmla="*/ 307 w 407"/>
                <a:gd name="T31" fmla="*/ 0 h 306"/>
                <a:gd name="T32" fmla="*/ 307 w 407"/>
                <a:gd name="T33" fmla="*/ 43 h 306"/>
                <a:gd name="T34" fmla="*/ 325 w 407"/>
                <a:gd name="T35" fmla="*/ 43 h 306"/>
                <a:gd name="T36" fmla="*/ 325 w 407"/>
                <a:gd name="T37" fmla="*/ 261 h 306"/>
                <a:gd name="T38" fmla="*/ 304 w 407"/>
                <a:gd name="T39" fmla="*/ 261 h 306"/>
                <a:gd name="T40" fmla="*/ 304 w 407"/>
                <a:gd name="T41" fmla="*/ 306 h 306"/>
                <a:gd name="T42" fmla="*/ 403 w 407"/>
                <a:gd name="T43" fmla="*/ 306 h 306"/>
                <a:gd name="T44" fmla="*/ 403 w 407"/>
                <a:gd name="T45" fmla="*/ 261 h 306"/>
                <a:gd name="T46" fmla="*/ 388 w 407"/>
                <a:gd name="T47" fmla="*/ 261 h 306"/>
                <a:gd name="T48" fmla="*/ 388 w 407"/>
                <a:gd name="T49" fmla="*/ 43 h 306"/>
                <a:gd name="T50" fmla="*/ 407 w 407"/>
                <a:gd name="T51" fmla="*/ 4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7" h="306">
                  <a:moveTo>
                    <a:pt x="104" y="43"/>
                  </a:moveTo>
                  <a:lnTo>
                    <a:pt x="104" y="0"/>
                  </a:lnTo>
                  <a:lnTo>
                    <a:pt x="3" y="0"/>
                  </a:lnTo>
                  <a:lnTo>
                    <a:pt x="3" y="43"/>
                  </a:lnTo>
                  <a:lnTo>
                    <a:pt x="22" y="43"/>
                  </a:lnTo>
                  <a:lnTo>
                    <a:pt x="22" y="261"/>
                  </a:lnTo>
                  <a:lnTo>
                    <a:pt x="0" y="261"/>
                  </a:lnTo>
                  <a:lnTo>
                    <a:pt x="0" y="306"/>
                  </a:lnTo>
                  <a:lnTo>
                    <a:pt x="99" y="306"/>
                  </a:lnTo>
                  <a:lnTo>
                    <a:pt x="99" y="261"/>
                  </a:lnTo>
                  <a:lnTo>
                    <a:pt x="84" y="261"/>
                  </a:lnTo>
                  <a:lnTo>
                    <a:pt x="84" y="43"/>
                  </a:lnTo>
                  <a:lnTo>
                    <a:pt x="104" y="43"/>
                  </a:lnTo>
                  <a:close/>
                  <a:moveTo>
                    <a:pt x="407" y="43"/>
                  </a:moveTo>
                  <a:lnTo>
                    <a:pt x="407" y="0"/>
                  </a:lnTo>
                  <a:lnTo>
                    <a:pt x="307" y="0"/>
                  </a:lnTo>
                  <a:lnTo>
                    <a:pt x="307" y="43"/>
                  </a:lnTo>
                  <a:lnTo>
                    <a:pt x="325" y="43"/>
                  </a:lnTo>
                  <a:lnTo>
                    <a:pt x="325" y="261"/>
                  </a:lnTo>
                  <a:lnTo>
                    <a:pt x="304" y="261"/>
                  </a:lnTo>
                  <a:lnTo>
                    <a:pt x="304" y="306"/>
                  </a:lnTo>
                  <a:lnTo>
                    <a:pt x="403" y="306"/>
                  </a:lnTo>
                  <a:lnTo>
                    <a:pt x="403" y="261"/>
                  </a:lnTo>
                  <a:lnTo>
                    <a:pt x="388" y="261"/>
                  </a:lnTo>
                  <a:lnTo>
                    <a:pt x="388" y="43"/>
                  </a:lnTo>
                  <a:lnTo>
                    <a:pt x="407" y="43"/>
                  </a:lnTo>
                  <a:close/>
                </a:path>
              </a:pathLst>
            </a:custGeom>
            <a:solidFill>
              <a:srgbClr val="FCE3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5" name="PA-任意多边形 347"/>
            <p:cNvSpPr>
              <a:spLocks noEditPoints="1"/>
            </p:cNvSpPr>
            <p:nvPr>
              <p:custDataLst>
                <p:tags r:id="rId15"/>
              </p:custDataLst>
            </p:nvPr>
          </p:nvSpPr>
          <p:spPr bwMode="auto">
            <a:xfrm>
              <a:off x="3579" y="2083"/>
              <a:ext cx="558" cy="446"/>
            </a:xfrm>
            <a:custGeom>
              <a:avLst/>
              <a:gdLst>
                <a:gd name="T0" fmla="*/ 21 w 558"/>
                <a:gd name="T1" fmla="*/ 0 h 446"/>
                <a:gd name="T2" fmla="*/ 544 w 558"/>
                <a:gd name="T3" fmla="*/ 0 h 446"/>
                <a:gd name="T4" fmla="*/ 544 w 558"/>
                <a:gd name="T5" fmla="*/ 57 h 446"/>
                <a:gd name="T6" fmla="*/ 21 w 558"/>
                <a:gd name="T7" fmla="*/ 57 h 446"/>
                <a:gd name="T8" fmla="*/ 21 w 558"/>
                <a:gd name="T9" fmla="*/ 0 h 446"/>
                <a:gd name="T10" fmla="*/ 539 w 558"/>
                <a:gd name="T11" fmla="*/ 400 h 446"/>
                <a:gd name="T12" fmla="*/ 539 w 558"/>
                <a:gd name="T13" fmla="*/ 365 h 446"/>
                <a:gd name="T14" fmla="*/ 13 w 558"/>
                <a:gd name="T15" fmla="*/ 365 h 446"/>
                <a:gd name="T16" fmla="*/ 13 w 558"/>
                <a:gd name="T17" fmla="*/ 400 h 446"/>
                <a:gd name="T18" fmla="*/ 0 w 558"/>
                <a:gd name="T19" fmla="*/ 400 h 446"/>
                <a:gd name="T20" fmla="*/ 0 w 558"/>
                <a:gd name="T21" fmla="*/ 446 h 446"/>
                <a:gd name="T22" fmla="*/ 558 w 558"/>
                <a:gd name="T23" fmla="*/ 446 h 446"/>
                <a:gd name="T24" fmla="*/ 558 w 558"/>
                <a:gd name="T25" fmla="*/ 400 h 446"/>
                <a:gd name="T26" fmla="*/ 539 w 558"/>
                <a:gd name="T27" fmla="*/ 40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8" h="446">
                  <a:moveTo>
                    <a:pt x="21" y="0"/>
                  </a:moveTo>
                  <a:lnTo>
                    <a:pt x="544" y="0"/>
                  </a:lnTo>
                  <a:lnTo>
                    <a:pt x="544" y="57"/>
                  </a:lnTo>
                  <a:lnTo>
                    <a:pt x="21" y="57"/>
                  </a:lnTo>
                  <a:lnTo>
                    <a:pt x="21" y="0"/>
                  </a:lnTo>
                  <a:close/>
                  <a:moveTo>
                    <a:pt x="539" y="400"/>
                  </a:moveTo>
                  <a:lnTo>
                    <a:pt x="539" y="365"/>
                  </a:lnTo>
                  <a:lnTo>
                    <a:pt x="13" y="365"/>
                  </a:lnTo>
                  <a:lnTo>
                    <a:pt x="13" y="400"/>
                  </a:lnTo>
                  <a:lnTo>
                    <a:pt x="0" y="400"/>
                  </a:lnTo>
                  <a:lnTo>
                    <a:pt x="0" y="446"/>
                  </a:lnTo>
                  <a:lnTo>
                    <a:pt x="558" y="446"/>
                  </a:lnTo>
                  <a:lnTo>
                    <a:pt x="558" y="400"/>
                  </a:lnTo>
                  <a:lnTo>
                    <a:pt x="539" y="400"/>
                  </a:lnTo>
                  <a:close/>
                </a:path>
              </a:pathLst>
            </a:custGeom>
            <a:solidFill>
              <a:srgbClr val="FCE3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6" name="PA-椭圆 348"/>
            <p:cNvSpPr>
              <a:spLocks noChangeArrowheads="1"/>
            </p:cNvSpPr>
            <p:nvPr>
              <p:custDataLst>
                <p:tags r:id="rId16"/>
              </p:custDataLst>
            </p:nvPr>
          </p:nvSpPr>
          <p:spPr bwMode="auto">
            <a:xfrm>
              <a:off x="3832" y="1997"/>
              <a:ext cx="54" cy="55"/>
            </a:xfrm>
            <a:prstGeom prst="ellipse">
              <a:avLst/>
            </a:prstGeom>
            <a:solidFill>
              <a:srgbClr val="ED8F27"/>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7" name="PA-任意多边形 349"/>
            <p:cNvSpPr>
              <a:spLocks noEditPoints="1"/>
            </p:cNvSpPr>
            <p:nvPr>
              <p:custDataLst>
                <p:tags r:id="rId17"/>
              </p:custDataLst>
            </p:nvPr>
          </p:nvSpPr>
          <p:spPr bwMode="auto">
            <a:xfrm>
              <a:off x="3609" y="2129"/>
              <a:ext cx="495" cy="315"/>
            </a:xfrm>
            <a:custGeom>
              <a:avLst/>
              <a:gdLst>
                <a:gd name="T0" fmla="*/ 826 w 1312"/>
                <a:gd name="T1" fmla="*/ 808 h 834"/>
                <a:gd name="T2" fmla="*/ 769 w 1312"/>
                <a:gd name="T3" fmla="*/ 808 h 834"/>
                <a:gd name="T4" fmla="*/ 769 w 1312"/>
                <a:gd name="T5" fmla="*/ 455 h 834"/>
                <a:gd name="T6" fmla="*/ 656 w 1312"/>
                <a:gd name="T7" fmla="*/ 342 h 834"/>
                <a:gd name="T8" fmla="*/ 542 w 1312"/>
                <a:gd name="T9" fmla="*/ 455 h 834"/>
                <a:gd name="T10" fmla="*/ 542 w 1312"/>
                <a:gd name="T11" fmla="*/ 808 h 834"/>
                <a:gd name="T12" fmla="*/ 486 w 1312"/>
                <a:gd name="T13" fmla="*/ 808 h 834"/>
                <a:gd name="T14" fmla="*/ 486 w 1312"/>
                <a:gd name="T15" fmla="*/ 455 h 834"/>
                <a:gd name="T16" fmla="*/ 656 w 1312"/>
                <a:gd name="T17" fmla="*/ 285 h 834"/>
                <a:gd name="T18" fmla="*/ 826 w 1312"/>
                <a:gd name="T19" fmla="*/ 455 h 834"/>
                <a:gd name="T20" fmla="*/ 826 w 1312"/>
                <a:gd name="T21" fmla="*/ 808 h 834"/>
                <a:gd name="T22" fmla="*/ 0 w 1312"/>
                <a:gd name="T23" fmla="*/ 23 h 834"/>
                <a:gd name="T24" fmla="*/ 56 w 1312"/>
                <a:gd name="T25" fmla="*/ 23 h 834"/>
                <a:gd name="T26" fmla="*/ 56 w 1312"/>
                <a:gd name="T27" fmla="*/ 834 h 834"/>
                <a:gd name="T28" fmla="*/ 0 w 1312"/>
                <a:gd name="T29" fmla="*/ 834 h 834"/>
                <a:gd name="T30" fmla="*/ 0 w 1312"/>
                <a:gd name="T31" fmla="*/ 23 h 834"/>
                <a:gd name="T32" fmla="*/ 1255 w 1312"/>
                <a:gd name="T33" fmla="*/ 23 h 834"/>
                <a:gd name="T34" fmla="*/ 1312 w 1312"/>
                <a:gd name="T35" fmla="*/ 23 h 834"/>
                <a:gd name="T36" fmla="*/ 1312 w 1312"/>
                <a:gd name="T37" fmla="*/ 834 h 834"/>
                <a:gd name="T38" fmla="*/ 1255 w 1312"/>
                <a:gd name="T39" fmla="*/ 834 h 834"/>
                <a:gd name="T40" fmla="*/ 1255 w 1312"/>
                <a:gd name="T41" fmla="*/ 23 h 834"/>
                <a:gd name="T42" fmla="*/ 382 w 1312"/>
                <a:gd name="T43" fmla="*/ 171 h 834"/>
                <a:gd name="T44" fmla="*/ 125 w 1312"/>
                <a:gd name="T45" fmla="*/ 171 h 834"/>
                <a:gd name="T46" fmla="*/ 96 w 1312"/>
                <a:gd name="T47" fmla="*/ 143 h 834"/>
                <a:gd name="T48" fmla="*/ 96 w 1312"/>
                <a:gd name="T49" fmla="*/ 28 h 834"/>
                <a:gd name="T50" fmla="*/ 125 w 1312"/>
                <a:gd name="T51" fmla="*/ 0 h 834"/>
                <a:gd name="T52" fmla="*/ 382 w 1312"/>
                <a:gd name="T53" fmla="*/ 0 h 834"/>
                <a:gd name="T54" fmla="*/ 410 w 1312"/>
                <a:gd name="T55" fmla="*/ 28 h 834"/>
                <a:gd name="T56" fmla="*/ 410 w 1312"/>
                <a:gd name="T57" fmla="*/ 143 h 834"/>
                <a:gd name="T58" fmla="*/ 382 w 1312"/>
                <a:gd name="T59" fmla="*/ 171 h 834"/>
                <a:gd name="T60" fmla="*/ 153 w 1312"/>
                <a:gd name="T61" fmla="*/ 115 h 834"/>
                <a:gd name="T62" fmla="*/ 353 w 1312"/>
                <a:gd name="T63" fmla="*/ 115 h 834"/>
                <a:gd name="T64" fmla="*/ 353 w 1312"/>
                <a:gd name="T65" fmla="*/ 56 h 834"/>
                <a:gd name="T66" fmla="*/ 153 w 1312"/>
                <a:gd name="T67" fmla="*/ 56 h 834"/>
                <a:gd name="T68" fmla="*/ 153 w 1312"/>
                <a:gd name="T69" fmla="*/ 115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2" h="834">
                  <a:moveTo>
                    <a:pt x="826" y="808"/>
                  </a:moveTo>
                  <a:lnTo>
                    <a:pt x="769" y="808"/>
                  </a:lnTo>
                  <a:lnTo>
                    <a:pt x="769" y="455"/>
                  </a:lnTo>
                  <a:cubicBezTo>
                    <a:pt x="769" y="393"/>
                    <a:pt x="719" y="342"/>
                    <a:pt x="656" y="342"/>
                  </a:cubicBezTo>
                  <a:cubicBezTo>
                    <a:pt x="593" y="342"/>
                    <a:pt x="542" y="393"/>
                    <a:pt x="542" y="455"/>
                  </a:cubicBezTo>
                  <a:lnTo>
                    <a:pt x="542" y="808"/>
                  </a:lnTo>
                  <a:lnTo>
                    <a:pt x="486" y="808"/>
                  </a:lnTo>
                  <a:lnTo>
                    <a:pt x="486" y="455"/>
                  </a:lnTo>
                  <a:cubicBezTo>
                    <a:pt x="486" y="362"/>
                    <a:pt x="562" y="285"/>
                    <a:pt x="656" y="285"/>
                  </a:cubicBezTo>
                  <a:cubicBezTo>
                    <a:pt x="750" y="285"/>
                    <a:pt x="826" y="362"/>
                    <a:pt x="826" y="455"/>
                  </a:cubicBezTo>
                  <a:lnTo>
                    <a:pt x="826" y="808"/>
                  </a:lnTo>
                  <a:close/>
                  <a:moveTo>
                    <a:pt x="0" y="23"/>
                  </a:moveTo>
                  <a:lnTo>
                    <a:pt x="56" y="23"/>
                  </a:lnTo>
                  <a:lnTo>
                    <a:pt x="56" y="834"/>
                  </a:lnTo>
                  <a:lnTo>
                    <a:pt x="0" y="834"/>
                  </a:lnTo>
                  <a:lnTo>
                    <a:pt x="0" y="23"/>
                  </a:lnTo>
                  <a:close/>
                  <a:moveTo>
                    <a:pt x="1255" y="23"/>
                  </a:moveTo>
                  <a:lnTo>
                    <a:pt x="1312" y="23"/>
                  </a:lnTo>
                  <a:lnTo>
                    <a:pt x="1312" y="834"/>
                  </a:lnTo>
                  <a:lnTo>
                    <a:pt x="1255" y="834"/>
                  </a:lnTo>
                  <a:lnTo>
                    <a:pt x="1255" y="23"/>
                  </a:lnTo>
                  <a:close/>
                  <a:moveTo>
                    <a:pt x="382" y="171"/>
                  </a:moveTo>
                  <a:lnTo>
                    <a:pt x="125" y="171"/>
                  </a:lnTo>
                  <a:cubicBezTo>
                    <a:pt x="109" y="171"/>
                    <a:pt x="96" y="158"/>
                    <a:pt x="96" y="143"/>
                  </a:cubicBezTo>
                  <a:lnTo>
                    <a:pt x="96" y="28"/>
                  </a:lnTo>
                  <a:cubicBezTo>
                    <a:pt x="96" y="13"/>
                    <a:pt x="109" y="0"/>
                    <a:pt x="125" y="0"/>
                  </a:cubicBezTo>
                  <a:lnTo>
                    <a:pt x="382" y="0"/>
                  </a:lnTo>
                  <a:cubicBezTo>
                    <a:pt x="397" y="0"/>
                    <a:pt x="410" y="13"/>
                    <a:pt x="410" y="28"/>
                  </a:cubicBezTo>
                  <a:lnTo>
                    <a:pt x="410" y="143"/>
                  </a:lnTo>
                  <a:cubicBezTo>
                    <a:pt x="410" y="158"/>
                    <a:pt x="397" y="171"/>
                    <a:pt x="382" y="171"/>
                  </a:cubicBezTo>
                  <a:close/>
                  <a:moveTo>
                    <a:pt x="153" y="115"/>
                  </a:moveTo>
                  <a:lnTo>
                    <a:pt x="353" y="115"/>
                  </a:lnTo>
                  <a:lnTo>
                    <a:pt x="353" y="56"/>
                  </a:lnTo>
                  <a:lnTo>
                    <a:pt x="153" y="56"/>
                  </a:lnTo>
                  <a:lnTo>
                    <a:pt x="153" y="115"/>
                  </a:ln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8" name="PA-任意多边形 350"/>
            <p:cNvSpPr>
              <a:spLocks noEditPoints="1"/>
            </p:cNvSpPr>
            <p:nvPr>
              <p:custDataLst>
                <p:tags r:id="rId18"/>
              </p:custDataLst>
            </p:nvPr>
          </p:nvSpPr>
          <p:spPr bwMode="auto">
            <a:xfrm>
              <a:off x="3663" y="2173"/>
              <a:ext cx="83" cy="239"/>
            </a:xfrm>
            <a:custGeom>
              <a:avLst/>
              <a:gdLst>
                <a:gd name="T0" fmla="*/ 190 w 219"/>
                <a:gd name="T1" fmla="*/ 633 h 633"/>
                <a:gd name="T2" fmla="*/ 29 w 219"/>
                <a:gd name="T3" fmla="*/ 633 h 633"/>
                <a:gd name="T4" fmla="*/ 8 w 219"/>
                <a:gd name="T5" fmla="*/ 624 h 633"/>
                <a:gd name="T6" fmla="*/ 0 w 219"/>
                <a:gd name="T7" fmla="*/ 604 h 633"/>
                <a:gd name="T8" fmla="*/ 16 w 219"/>
                <a:gd name="T9" fmla="*/ 27 h 633"/>
                <a:gd name="T10" fmla="*/ 44 w 219"/>
                <a:gd name="T11" fmla="*/ 0 h 633"/>
                <a:gd name="T12" fmla="*/ 175 w 219"/>
                <a:gd name="T13" fmla="*/ 0 h 633"/>
                <a:gd name="T14" fmla="*/ 203 w 219"/>
                <a:gd name="T15" fmla="*/ 27 h 633"/>
                <a:gd name="T16" fmla="*/ 218 w 219"/>
                <a:gd name="T17" fmla="*/ 604 h 633"/>
                <a:gd name="T18" fmla="*/ 191 w 219"/>
                <a:gd name="T19" fmla="*/ 633 h 633"/>
                <a:gd name="T20" fmla="*/ 190 w 219"/>
                <a:gd name="T21" fmla="*/ 633 h 633"/>
                <a:gd name="T22" fmla="*/ 58 w 219"/>
                <a:gd name="T23" fmla="*/ 576 h 633"/>
                <a:gd name="T24" fmla="*/ 161 w 219"/>
                <a:gd name="T25" fmla="*/ 576 h 633"/>
                <a:gd name="T26" fmla="*/ 147 w 219"/>
                <a:gd name="T27" fmla="*/ 56 h 633"/>
                <a:gd name="T28" fmla="*/ 71 w 219"/>
                <a:gd name="T29" fmla="*/ 56 h 633"/>
                <a:gd name="T30" fmla="*/ 58 w 219"/>
                <a:gd name="T31" fmla="*/ 57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9" h="633">
                  <a:moveTo>
                    <a:pt x="190" y="633"/>
                  </a:moveTo>
                  <a:lnTo>
                    <a:pt x="29" y="633"/>
                  </a:lnTo>
                  <a:cubicBezTo>
                    <a:pt x="21" y="633"/>
                    <a:pt x="14" y="630"/>
                    <a:pt x="8" y="624"/>
                  </a:cubicBezTo>
                  <a:cubicBezTo>
                    <a:pt x="3" y="619"/>
                    <a:pt x="0" y="611"/>
                    <a:pt x="0" y="604"/>
                  </a:cubicBezTo>
                  <a:lnTo>
                    <a:pt x="16" y="27"/>
                  </a:lnTo>
                  <a:cubicBezTo>
                    <a:pt x="16" y="12"/>
                    <a:pt x="28" y="0"/>
                    <a:pt x="44" y="0"/>
                  </a:cubicBezTo>
                  <a:lnTo>
                    <a:pt x="175" y="0"/>
                  </a:lnTo>
                  <a:cubicBezTo>
                    <a:pt x="190" y="0"/>
                    <a:pt x="203" y="12"/>
                    <a:pt x="203" y="27"/>
                  </a:cubicBezTo>
                  <a:lnTo>
                    <a:pt x="218" y="604"/>
                  </a:lnTo>
                  <a:cubicBezTo>
                    <a:pt x="219" y="619"/>
                    <a:pt x="206" y="632"/>
                    <a:pt x="191" y="633"/>
                  </a:cubicBezTo>
                  <a:cubicBezTo>
                    <a:pt x="190" y="633"/>
                    <a:pt x="190" y="633"/>
                    <a:pt x="190" y="633"/>
                  </a:cubicBezTo>
                  <a:close/>
                  <a:moveTo>
                    <a:pt x="58" y="576"/>
                  </a:moveTo>
                  <a:lnTo>
                    <a:pt x="161" y="576"/>
                  </a:lnTo>
                  <a:lnTo>
                    <a:pt x="147" y="56"/>
                  </a:lnTo>
                  <a:lnTo>
                    <a:pt x="71" y="56"/>
                  </a:lnTo>
                  <a:lnTo>
                    <a:pt x="58" y="576"/>
                  </a:ln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59" name="PA-任意多边形 351"/>
            <p:cNvSpPr>
              <a:spLocks noEditPoints="1"/>
            </p:cNvSpPr>
            <p:nvPr>
              <p:custDataLst>
                <p:tags r:id="rId19"/>
              </p:custDataLst>
            </p:nvPr>
          </p:nvSpPr>
          <p:spPr bwMode="auto">
            <a:xfrm>
              <a:off x="3646" y="2173"/>
              <a:ext cx="404" cy="282"/>
            </a:xfrm>
            <a:custGeom>
              <a:avLst/>
              <a:gdLst>
                <a:gd name="T0" fmla="*/ 285 w 1071"/>
                <a:gd name="T1" fmla="*/ 748 h 748"/>
                <a:gd name="T2" fmla="*/ 28 w 1071"/>
                <a:gd name="T3" fmla="*/ 748 h 748"/>
                <a:gd name="T4" fmla="*/ 0 w 1071"/>
                <a:gd name="T5" fmla="*/ 719 h 748"/>
                <a:gd name="T6" fmla="*/ 0 w 1071"/>
                <a:gd name="T7" fmla="*/ 605 h 748"/>
                <a:gd name="T8" fmla="*/ 28 w 1071"/>
                <a:gd name="T9" fmla="*/ 576 h 748"/>
                <a:gd name="T10" fmla="*/ 285 w 1071"/>
                <a:gd name="T11" fmla="*/ 576 h 748"/>
                <a:gd name="T12" fmla="*/ 313 w 1071"/>
                <a:gd name="T13" fmla="*/ 605 h 748"/>
                <a:gd name="T14" fmla="*/ 313 w 1071"/>
                <a:gd name="T15" fmla="*/ 719 h 748"/>
                <a:gd name="T16" fmla="*/ 285 w 1071"/>
                <a:gd name="T17" fmla="*/ 748 h 748"/>
                <a:gd name="T18" fmla="*/ 56 w 1071"/>
                <a:gd name="T19" fmla="*/ 691 h 748"/>
                <a:gd name="T20" fmla="*/ 257 w 1071"/>
                <a:gd name="T21" fmla="*/ 691 h 748"/>
                <a:gd name="T22" fmla="*/ 257 w 1071"/>
                <a:gd name="T23" fmla="*/ 633 h 748"/>
                <a:gd name="T24" fmla="*/ 56 w 1071"/>
                <a:gd name="T25" fmla="*/ 633 h 748"/>
                <a:gd name="T26" fmla="*/ 56 w 1071"/>
                <a:gd name="T27" fmla="*/ 691 h 748"/>
                <a:gd name="T28" fmla="*/ 1042 w 1071"/>
                <a:gd name="T29" fmla="*/ 633 h 748"/>
                <a:gd name="T30" fmla="*/ 881 w 1071"/>
                <a:gd name="T31" fmla="*/ 633 h 748"/>
                <a:gd name="T32" fmla="*/ 852 w 1071"/>
                <a:gd name="T33" fmla="*/ 605 h 748"/>
                <a:gd name="T34" fmla="*/ 852 w 1071"/>
                <a:gd name="T35" fmla="*/ 604 h 748"/>
                <a:gd name="T36" fmla="*/ 868 w 1071"/>
                <a:gd name="T37" fmla="*/ 27 h 748"/>
                <a:gd name="T38" fmla="*/ 896 w 1071"/>
                <a:gd name="T39" fmla="*/ 0 h 748"/>
                <a:gd name="T40" fmla="*/ 1027 w 1071"/>
                <a:gd name="T41" fmla="*/ 0 h 748"/>
                <a:gd name="T42" fmla="*/ 1055 w 1071"/>
                <a:gd name="T43" fmla="*/ 27 h 748"/>
                <a:gd name="T44" fmla="*/ 1070 w 1071"/>
                <a:gd name="T45" fmla="*/ 604 h 748"/>
                <a:gd name="T46" fmla="*/ 1043 w 1071"/>
                <a:gd name="T47" fmla="*/ 633 h 748"/>
                <a:gd name="T48" fmla="*/ 1042 w 1071"/>
                <a:gd name="T49" fmla="*/ 633 h 748"/>
                <a:gd name="T50" fmla="*/ 910 w 1071"/>
                <a:gd name="T51" fmla="*/ 576 h 748"/>
                <a:gd name="T52" fmla="*/ 1013 w 1071"/>
                <a:gd name="T53" fmla="*/ 576 h 748"/>
                <a:gd name="T54" fmla="*/ 999 w 1071"/>
                <a:gd name="T55" fmla="*/ 56 h 748"/>
                <a:gd name="T56" fmla="*/ 923 w 1071"/>
                <a:gd name="T57" fmla="*/ 56 h 748"/>
                <a:gd name="T58" fmla="*/ 910 w 1071"/>
                <a:gd name="T59" fmla="*/ 576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71" h="748">
                  <a:moveTo>
                    <a:pt x="285" y="748"/>
                  </a:moveTo>
                  <a:lnTo>
                    <a:pt x="28" y="748"/>
                  </a:lnTo>
                  <a:cubicBezTo>
                    <a:pt x="12" y="748"/>
                    <a:pt x="0" y="735"/>
                    <a:pt x="0" y="719"/>
                  </a:cubicBezTo>
                  <a:lnTo>
                    <a:pt x="0" y="605"/>
                  </a:lnTo>
                  <a:cubicBezTo>
                    <a:pt x="0" y="589"/>
                    <a:pt x="12" y="576"/>
                    <a:pt x="28" y="576"/>
                  </a:cubicBezTo>
                  <a:lnTo>
                    <a:pt x="285" y="576"/>
                  </a:lnTo>
                  <a:cubicBezTo>
                    <a:pt x="300" y="576"/>
                    <a:pt x="313" y="589"/>
                    <a:pt x="313" y="605"/>
                  </a:cubicBezTo>
                  <a:lnTo>
                    <a:pt x="313" y="719"/>
                  </a:lnTo>
                  <a:cubicBezTo>
                    <a:pt x="313" y="735"/>
                    <a:pt x="300" y="748"/>
                    <a:pt x="285" y="748"/>
                  </a:cubicBezTo>
                  <a:close/>
                  <a:moveTo>
                    <a:pt x="56" y="691"/>
                  </a:moveTo>
                  <a:lnTo>
                    <a:pt x="257" y="691"/>
                  </a:lnTo>
                  <a:lnTo>
                    <a:pt x="257" y="633"/>
                  </a:lnTo>
                  <a:lnTo>
                    <a:pt x="56" y="633"/>
                  </a:lnTo>
                  <a:lnTo>
                    <a:pt x="56" y="691"/>
                  </a:lnTo>
                  <a:close/>
                  <a:moveTo>
                    <a:pt x="1042" y="633"/>
                  </a:moveTo>
                  <a:lnTo>
                    <a:pt x="881" y="633"/>
                  </a:lnTo>
                  <a:cubicBezTo>
                    <a:pt x="865" y="633"/>
                    <a:pt x="852" y="620"/>
                    <a:pt x="852" y="605"/>
                  </a:cubicBezTo>
                  <a:cubicBezTo>
                    <a:pt x="852" y="604"/>
                    <a:pt x="852" y="604"/>
                    <a:pt x="852" y="604"/>
                  </a:cubicBezTo>
                  <a:lnTo>
                    <a:pt x="868" y="27"/>
                  </a:lnTo>
                  <a:cubicBezTo>
                    <a:pt x="868" y="12"/>
                    <a:pt x="880" y="0"/>
                    <a:pt x="896" y="0"/>
                  </a:cubicBezTo>
                  <a:lnTo>
                    <a:pt x="1027" y="0"/>
                  </a:lnTo>
                  <a:cubicBezTo>
                    <a:pt x="1042" y="0"/>
                    <a:pt x="1055" y="12"/>
                    <a:pt x="1055" y="27"/>
                  </a:cubicBezTo>
                  <a:lnTo>
                    <a:pt x="1070" y="604"/>
                  </a:lnTo>
                  <a:cubicBezTo>
                    <a:pt x="1071" y="619"/>
                    <a:pt x="1058" y="632"/>
                    <a:pt x="1043" y="633"/>
                  </a:cubicBezTo>
                  <a:cubicBezTo>
                    <a:pt x="1042" y="633"/>
                    <a:pt x="1042" y="633"/>
                    <a:pt x="1042" y="633"/>
                  </a:cubicBezTo>
                  <a:close/>
                  <a:moveTo>
                    <a:pt x="910" y="576"/>
                  </a:moveTo>
                  <a:lnTo>
                    <a:pt x="1013" y="576"/>
                  </a:lnTo>
                  <a:lnTo>
                    <a:pt x="999" y="56"/>
                  </a:lnTo>
                  <a:lnTo>
                    <a:pt x="923" y="56"/>
                  </a:lnTo>
                  <a:lnTo>
                    <a:pt x="910" y="576"/>
                  </a:ln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60" name="PA-任意多边形 352"/>
            <p:cNvSpPr>
              <a:spLocks noEditPoints="1"/>
            </p:cNvSpPr>
            <p:nvPr>
              <p:custDataLst>
                <p:tags r:id="rId20"/>
              </p:custDataLst>
            </p:nvPr>
          </p:nvSpPr>
          <p:spPr bwMode="auto">
            <a:xfrm>
              <a:off x="3949" y="2129"/>
              <a:ext cx="119" cy="326"/>
            </a:xfrm>
            <a:custGeom>
              <a:avLst/>
              <a:gdLst>
                <a:gd name="T0" fmla="*/ 286 w 314"/>
                <a:gd name="T1" fmla="*/ 171 h 863"/>
                <a:gd name="T2" fmla="*/ 29 w 314"/>
                <a:gd name="T3" fmla="*/ 171 h 863"/>
                <a:gd name="T4" fmla="*/ 0 w 314"/>
                <a:gd name="T5" fmla="*/ 143 h 863"/>
                <a:gd name="T6" fmla="*/ 0 w 314"/>
                <a:gd name="T7" fmla="*/ 28 h 863"/>
                <a:gd name="T8" fmla="*/ 29 w 314"/>
                <a:gd name="T9" fmla="*/ 0 h 863"/>
                <a:gd name="T10" fmla="*/ 286 w 314"/>
                <a:gd name="T11" fmla="*/ 0 h 863"/>
                <a:gd name="T12" fmla="*/ 314 w 314"/>
                <a:gd name="T13" fmla="*/ 28 h 863"/>
                <a:gd name="T14" fmla="*/ 314 w 314"/>
                <a:gd name="T15" fmla="*/ 143 h 863"/>
                <a:gd name="T16" fmla="*/ 286 w 314"/>
                <a:gd name="T17" fmla="*/ 171 h 863"/>
                <a:gd name="T18" fmla="*/ 57 w 314"/>
                <a:gd name="T19" fmla="*/ 115 h 863"/>
                <a:gd name="T20" fmla="*/ 257 w 314"/>
                <a:gd name="T21" fmla="*/ 115 h 863"/>
                <a:gd name="T22" fmla="*/ 257 w 314"/>
                <a:gd name="T23" fmla="*/ 56 h 863"/>
                <a:gd name="T24" fmla="*/ 57 w 314"/>
                <a:gd name="T25" fmla="*/ 56 h 863"/>
                <a:gd name="T26" fmla="*/ 57 w 314"/>
                <a:gd name="T27" fmla="*/ 115 h 863"/>
                <a:gd name="T28" fmla="*/ 286 w 314"/>
                <a:gd name="T29" fmla="*/ 863 h 863"/>
                <a:gd name="T30" fmla="*/ 29 w 314"/>
                <a:gd name="T31" fmla="*/ 863 h 863"/>
                <a:gd name="T32" fmla="*/ 1 w 314"/>
                <a:gd name="T33" fmla="*/ 834 h 863"/>
                <a:gd name="T34" fmla="*/ 1 w 314"/>
                <a:gd name="T35" fmla="*/ 720 h 863"/>
                <a:gd name="T36" fmla="*/ 29 w 314"/>
                <a:gd name="T37" fmla="*/ 691 h 863"/>
                <a:gd name="T38" fmla="*/ 286 w 314"/>
                <a:gd name="T39" fmla="*/ 691 h 863"/>
                <a:gd name="T40" fmla="*/ 314 w 314"/>
                <a:gd name="T41" fmla="*/ 720 h 863"/>
                <a:gd name="T42" fmla="*/ 314 w 314"/>
                <a:gd name="T43" fmla="*/ 834 h 863"/>
                <a:gd name="T44" fmla="*/ 286 w 314"/>
                <a:gd name="T45" fmla="*/ 863 h 863"/>
                <a:gd name="T46" fmla="*/ 57 w 314"/>
                <a:gd name="T47" fmla="*/ 806 h 863"/>
                <a:gd name="T48" fmla="*/ 258 w 314"/>
                <a:gd name="T49" fmla="*/ 806 h 863"/>
                <a:gd name="T50" fmla="*/ 258 w 314"/>
                <a:gd name="T51" fmla="*/ 748 h 863"/>
                <a:gd name="T52" fmla="*/ 57 w 314"/>
                <a:gd name="T53" fmla="*/ 748 h 863"/>
                <a:gd name="T54" fmla="*/ 57 w 314"/>
                <a:gd name="T55" fmla="*/ 806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863">
                  <a:moveTo>
                    <a:pt x="286" y="171"/>
                  </a:moveTo>
                  <a:lnTo>
                    <a:pt x="29" y="171"/>
                  </a:lnTo>
                  <a:cubicBezTo>
                    <a:pt x="13" y="171"/>
                    <a:pt x="0" y="158"/>
                    <a:pt x="0" y="143"/>
                  </a:cubicBezTo>
                  <a:lnTo>
                    <a:pt x="0" y="28"/>
                  </a:lnTo>
                  <a:cubicBezTo>
                    <a:pt x="0" y="13"/>
                    <a:pt x="13" y="0"/>
                    <a:pt x="29" y="0"/>
                  </a:cubicBezTo>
                  <a:lnTo>
                    <a:pt x="286" y="0"/>
                  </a:lnTo>
                  <a:cubicBezTo>
                    <a:pt x="301" y="0"/>
                    <a:pt x="314" y="13"/>
                    <a:pt x="314" y="28"/>
                  </a:cubicBezTo>
                  <a:lnTo>
                    <a:pt x="314" y="143"/>
                  </a:lnTo>
                  <a:cubicBezTo>
                    <a:pt x="314" y="158"/>
                    <a:pt x="301" y="171"/>
                    <a:pt x="286" y="171"/>
                  </a:cubicBezTo>
                  <a:close/>
                  <a:moveTo>
                    <a:pt x="57" y="115"/>
                  </a:moveTo>
                  <a:lnTo>
                    <a:pt x="257" y="115"/>
                  </a:lnTo>
                  <a:lnTo>
                    <a:pt x="257" y="56"/>
                  </a:lnTo>
                  <a:lnTo>
                    <a:pt x="57" y="56"/>
                  </a:lnTo>
                  <a:lnTo>
                    <a:pt x="57" y="115"/>
                  </a:lnTo>
                  <a:close/>
                  <a:moveTo>
                    <a:pt x="286" y="863"/>
                  </a:moveTo>
                  <a:lnTo>
                    <a:pt x="29" y="863"/>
                  </a:lnTo>
                  <a:cubicBezTo>
                    <a:pt x="13" y="863"/>
                    <a:pt x="1" y="850"/>
                    <a:pt x="1" y="834"/>
                  </a:cubicBezTo>
                  <a:lnTo>
                    <a:pt x="1" y="720"/>
                  </a:lnTo>
                  <a:cubicBezTo>
                    <a:pt x="1" y="704"/>
                    <a:pt x="13" y="691"/>
                    <a:pt x="29" y="691"/>
                  </a:cubicBezTo>
                  <a:lnTo>
                    <a:pt x="286" y="691"/>
                  </a:lnTo>
                  <a:cubicBezTo>
                    <a:pt x="301" y="691"/>
                    <a:pt x="314" y="704"/>
                    <a:pt x="314" y="720"/>
                  </a:cubicBezTo>
                  <a:lnTo>
                    <a:pt x="314" y="834"/>
                  </a:lnTo>
                  <a:cubicBezTo>
                    <a:pt x="314" y="850"/>
                    <a:pt x="301" y="863"/>
                    <a:pt x="286" y="863"/>
                  </a:cubicBezTo>
                  <a:close/>
                  <a:moveTo>
                    <a:pt x="57" y="806"/>
                  </a:moveTo>
                  <a:lnTo>
                    <a:pt x="258" y="806"/>
                  </a:lnTo>
                  <a:lnTo>
                    <a:pt x="258" y="748"/>
                  </a:lnTo>
                  <a:lnTo>
                    <a:pt x="57" y="748"/>
                  </a:lnTo>
                  <a:lnTo>
                    <a:pt x="57" y="806"/>
                  </a:ln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61" name="PA-任意多边形 353"/>
            <p:cNvSpPr>
              <a:spLocks noEditPoints="1"/>
            </p:cNvSpPr>
            <p:nvPr>
              <p:custDataLst>
                <p:tags r:id="rId21"/>
              </p:custDataLst>
            </p:nvPr>
          </p:nvSpPr>
          <p:spPr bwMode="auto">
            <a:xfrm>
              <a:off x="3589" y="1918"/>
              <a:ext cx="534" cy="233"/>
            </a:xfrm>
            <a:custGeom>
              <a:avLst/>
              <a:gdLst>
                <a:gd name="T0" fmla="*/ 1387 w 1415"/>
                <a:gd name="T1" fmla="*/ 617 h 617"/>
                <a:gd name="T2" fmla="*/ 28 w 1415"/>
                <a:gd name="T3" fmla="*/ 617 h 617"/>
                <a:gd name="T4" fmla="*/ 0 w 1415"/>
                <a:gd name="T5" fmla="*/ 589 h 617"/>
                <a:gd name="T6" fmla="*/ 0 w 1415"/>
                <a:gd name="T7" fmla="*/ 467 h 617"/>
                <a:gd name="T8" fmla="*/ 13 w 1415"/>
                <a:gd name="T9" fmla="*/ 443 h 617"/>
                <a:gd name="T10" fmla="*/ 692 w 1415"/>
                <a:gd name="T11" fmla="*/ 6 h 617"/>
                <a:gd name="T12" fmla="*/ 723 w 1415"/>
                <a:gd name="T13" fmla="*/ 6 h 617"/>
                <a:gd name="T14" fmla="*/ 1402 w 1415"/>
                <a:gd name="T15" fmla="*/ 443 h 617"/>
                <a:gd name="T16" fmla="*/ 1415 w 1415"/>
                <a:gd name="T17" fmla="*/ 467 h 617"/>
                <a:gd name="T18" fmla="*/ 1415 w 1415"/>
                <a:gd name="T19" fmla="*/ 589 h 617"/>
                <a:gd name="T20" fmla="*/ 1387 w 1415"/>
                <a:gd name="T21" fmla="*/ 617 h 617"/>
                <a:gd name="T22" fmla="*/ 56 w 1415"/>
                <a:gd name="T23" fmla="*/ 561 h 617"/>
                <a:gd name="T24" fmla="*/ 1359 w 1415"/>
                <a:gd name="T25" fmla="*/ 561 h 617"/>
                <a:gd name="T26" fmla="*/ 1359 w 1415"/>
                <a:gd name="T27" fmla="*/ 482 h 617"/>
                <a:gd name="T28" fmla="*/ 708 w 1415"/>
                <a:gd name="T29" fmla="*/ 63 h 617"/>
                <a:gd name="T30" fmla="*/ 56 w 1415"/>
                <a:gd name="T31" fmla="*/ 482 h 617"/>
                <a:gd name="T32" fmla="*/ 56 w 1415"/>
                <a:gd name="T33" fmla="*/ 561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5" h="617">
                  <a:moveTo>
                    <a:pt x="1387" y="617"/>
                  </a:moveTo>
                  <a:lnTo>
                    <a:pt x="28" y="617"/>
                  </a:lnTo>
                  <a:cubicBezTo>
                    <a:pt x="12" y="617"/>
                    <a:pt x="0" y="605"/>
                    <a:pt x="0" y="589"/>
                  </a:cubicBezTo>
                  <a:lnTo>
                    <a:pt x="0" y="467"/>
                  </a:lnTo>
                  <a:cubicBezTo>
                    <a:pt x="0" y="458"/>
                    <a:pt x="5" y="449"/>
                    <a:pt x="13" y="443"/>
                  </a:cubicBezTo>
                  <a:lnTo>
                    <a:pt x="692" y="6"/>
                  </a:lnTo>
                  <a:cubicBezTo>
                    <a:pt x="702" y="0"/>
                    <a:pt x="714" y="0"/>
                    <a:pt x="723" y="6"/>
                  </a:cubicBezTo>
                  <a:lnTo>
                    <a:pt x="1402" y="443"/>
                  </a:lnTo>
                  <a:cubicBezTo>
                    <a:pt x="1410" y="449"/>
                    <a:pt x="1415" y="457"/>
                    <a:pt x="1415" y="467"/>
                  </a:cubicBezTo>
                  <a:lnTo>
                    <a:pt x="1415" y="589"/>
                  </a:lnTo>
                  <a:cubicBezTo>
                    <a:pt x="1415" y="605"/>
                    <a:pt x="1403" y="617"/>
                    <a:pt x="1387" y="617"/>
                  </a:cubicBezTo>
                  <a:close/>
                  <a:moveTo>
                    <a:pt x="56" y="561"/>
                  </a:moveTo>
                  <a:lnTo>
                    <a:pt x="1359" y="561"/>
                  </a:lnTo>
                  <a:lnTo>
                    <a:pt x="1359" y="482"/>
                  </a:lnTo>
                  <a:lnTo>
                    <a:pt x="708" y="63"/>
                  </a:lnTo>
                  <a:lnTo>
                    <a:pt x="56" y="482"/>
                  </a:lnTo>
                  <a:lnTo>
                    <a:pt x="56" y="561"/>
                  </a:ln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62" name="PA-任意多边形 354"/>
            <p:cNvSpPr>
              <a:spLocks noEditPoints="1"/>
            </p:cNvSpPr>
            <p:nvPr>
              <p:custDataLst>
                <p:tags r:id="rId22"/>
              </p:custDataLst>
            </p:nvPr>
          </p:nvSpPr>
          <p:spPr bwMode="auto">
            <a:xfrm>
              <a:off x="3396" y="1987"/>
              <a:ext cx="921" cy="510"/>
            </a:xfrm>
            <a:custGeom>
              <a:avLst/>
              <a:gdLst>
                <a:gd name="T0" fmla="*/ 1221 w 2442"/>
                <a:gd name="T1" fmla="*/ 0 h 1352"/>
                <a:gd name="T2" fmla="*/ 1221 w 2442"/>
                <a:gd name="T3" fmla="*/ 57 h 1352"/>
                <a:gd name="T4" fmla="*/ 1261 w 2442"/>
                <a:gd name="T5" fmla="*/ 97 h 1352"/>
                <a:gd name="T6" fmla="*/ 1900 w 2442"/>
                <a:gd name="T7" fmla="*/ 256 h 1352"/>
                <a:gd name="T8" fmla="*/ 541 w 2442"/>
                <a:gd name="T9" fmla="*/ 256 h 1352"/>
                <a:gd name="T10" fmla="*/ 593 w 2442"/>
                <a:gd name="T11" fmla="*/ 601 h 1352"/>
                <a:gd name="T12" fmla="*/ 1849 w 2442"/>
                <a:gd name="T13" fmla="*/ 545 h 1352"/>
                <a:gd name="T14" fmla="*/ 1849 w 2442"/>
                <a:gd name="T15" fmla="*/ 601 h 1352"/>
                <a:gd name="T16" fmla="*/ 2161 w 2442"/>
                <a:gd name="T17" fmla="*/ 879 h 1352"/>
                <a:gd name="T18" fmla="*/ 2161 w 2442"/>
                <a:gd name="T19" fmla="*/ 701 h 1352"/>
                <a:gd name="T20" fmla="*/ 2285 w 2442"/>
                <a:gd name="T21" fmla="*/ 850 h 1352"/>
                <a:gd name="T22" fmla="*/ 2229 w 2442"/>
                <a:gd name="T23" fmla="*/ 822 h 1352"/>
                <a:gd name="T24" fmla="*/ 2189 w 2442"/>
                <a:gd name="T25" fmla="*/ 822 h 1352"/>
                <a:gd name="T26" fmla="*/ 2133 w 2442"/>
                <a:gd name="T27" fmla="*/ 1083 h 1352"/>
                <a:gd name="T28" fmla="*/ 2257 w 2442"/>
                <a:gd name="T29" fmla="*/ 934 h 1352"/>
                <a:gd name="T30" fmla="*/ 2257 w 2442"/>
                <a:gd name="T31" fmla="*/ 1111 h 1352"/>
                <a:gd name="T32" fmla="*/ 2229 w 2442"/>
                <a:gd name="T33" fmla="*/ 990 h 1352"/>
                <a:gd name="T34" fmla="*/ 2050 w 2442"/>
                <a:gd name="T35" fmla="*/ 879 h 1352"/>
                <a:gd name="T36" fmla="*/ 1926 w 2442"/>
                <a:gd name="T37" fmla="*/ 730 h 1352"/>
                <a:gd name="T38" fmla="*/ 2078 w 2442"/>
                <a:gd name="T39" fmla="*/ 730 h 1352"/>
                <a:gd name="T40" fmla="*/ 1982 w 2442"/>
                <a:gd name="T41" fmla="*/ 822 h 1352"/>
                <a:gd name="T42" fmla="*/ 1982 w 2442"/>
                <a:gd name="T43" fmla="*/ 758 h 1352"/>
                <a:gd name="T44" fmla="*/ 1954 w 2442"/>
                <a:gd name="T45" fmla="*/ 1111 h 1352"/>
                <a:gd name="T46" fmla="*/ 1954 w 2442"/>
                <a:gd name="T47" fmla="*/ 934 h 1352"/>
                <a:gd name="T48" fmla="*/ 2078 w 2442"/>
                <a:gd name="T49" fmla="*/ 1083 h 1352"/>
                <a:gd name="T50" fmla="*/ 2022 w 2442"/>
                <a:gd name="T51" fmla="*/ 1054 h 1352"/>
                <a:gd name="T52" fmla="*/ 1982 w 2442"/>
                <a:gd name="T53" fmla="*/ 1054 h 1352"/>
                <a:gd name="T54" fmla="*/ 361 w 2442"/>
                <a:gd name="T55" fmla="*/ 850 h 1352"/>
                <a:gd name="T56" fmla="*/ 485 w 2442"/>
                <a:gd name="T57" fmla="*/ 701 h 1352"/>
                <a:gd name="T58" fmla="*/ 485 w 2442"/>
                <a:gd name="T59" fmla="*/ 879 h 1352"/>
                <a:gd name="T60" fmla="*/ 457 w 2442"/>
                <a:gd name="T61" fmla="*/ 758 h 1352"/>
                <a:gd name="T62" fmla="*/ 485 w 2442"/>
                <a:gd name="T63" fmla="*/ 1111 h 1352"/>
                <a:gd name="T64" fmla="*/ 361 w 2442"/>
                <a:gd name="T65" fmla="*/ 962 h 1352"/>
                <a:gd name="T66" fmla="*/ 513 w 2442"/>
                <a:gd name="T67" fmla="*/ 962 h 1352"/>
                <a:gd name="T68" fmla="*/ 417 w 2442"/>
                <a:gd name="T69" fmla="*/ 1054 h 1352"/>
                <a:gd name="T70" fmla="*/ 417 w 2442"/>
                <a:gd name="T71" fmla="*/ 990 h 1352"/>
                <a:gd name="T72" fmla="*/ 182 w 2442"/>
                <a:gd name="T73" fmla="*/ 879 h 1352"/>
                <a:gd name="T74" fmla="*/ 182 w 2442"/>
                <a:gd name="T75" fmla="*/ 701 h 1352"/>
                <a:gd name="T76" fmla="*/ 306 w 2442"/>
                <a:gd name="T77" fmla="*/ 850 h 1352"/>
                <a:gd name="T78" fmla="*/ 250 w 2442"/>
                <a:gd name="T79" fmla="*/ 822 h 1352"/>
                <a:gd name="T80" fmla="*/ 210 w 2442"/>
                <a:gd name="T81" fmla="*/ 822 h 1352"/>
                <a:gd name="T82" fmla="*/ 154 w 2442"/>
                <a:gd name="T83" fmla="*/ 1083 h 1352"/>
                <a:gd name="T84" fmla="*/ 278 w 2442"/>
                <a:gd name="T85" fmla="*/ 934 h 1352"/>
                <a:gd name="T86" fmla="*/ 278 w 2442"/>
                <a:gd name="T87" fmla="*/ 1111 h 1352"/>
                <a:gd name="T88" fmla="*/ 250 w 2442"/>
                <a:gd name="T89" fmla="*/ 990 h 1352"/>
                <a:gd name="T90" fmla="*/ 1901 w 2442"/>
                <a:gd name="T91" fmla="*/ 1352 h 1352"/>
                <a:gd name="T92" fmla="*/ 512 w 2442"/>
                <a:gd name="T93" fmla="*/ 1212 h 1352"/>
                <a:gd name="T94" fmla="*/ 1929 w 2442"/>
                <a:gd name="T95" fmla="*/ 1212 h 1352"/>
                <a:gd name="T96" fmla="*/ 569 w 2442"/>
                <a:gd name="T97" fmla="*/ 1296 h 1352"/>
                <a:gd name="T98" fmla="*/ 569 w 2442"/>
                <a:gd name="T99" fmla="*/ 1241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42" h="1352">
                  <a:moveTo>
                    <a:pt x="1221" y="194"/>
                  </a:moveTo>
                  <a:cubicBezTo>
                    <a:pt x="1167" y="194"/>
                    <a:pt x="1124" y="150"/>
                    <a:pt x="1124" y="97"/>
                  </a:cubicBezTo>
                  <a:cubicBezTo>
                    <a:pt x="1124" y="44"/>
                    <a:pt x="1167" y="0"/>
                    <a:pt x="1221" y="0"/>
                  </a:cubicBezTo>
                  <a:cubicBezTo>
                    <a:pt x="1274" y="0"/>
                    <a:pt x="1317" y="44"/>
                    <a:pt x="1317" y="97"/>
                  </a:cubicBezTo>
                  <a:cubicBezTo>
                    <a:pt x="1317" y="150"/>
                    <a:pt x="1274" y="194"/>
                    <a:pt x="1221" y="194"/>
                  </a:cubicBezTo>
                  <a:close/>
                  <a:moveTo>
                    <a:pt x="1221" y="57"/>
                  </a:moveTo>
                  <a:cubicBezTo>
                    <a:pt x="1199" y="57"/>
                    <a:pt x="1180" y="75"/>
                    <a:pt x="1180" y="97"/>
                  </a:cubicBezTo>
                  <a:cubicBezTo>
                    <a:pt x="1180" y="119"/>
                    <a:pt x="1199" y="137"/>
                    <a:pt x="1221" y="137"/>
                  </a:cubicBezTo>
                  <a:cubicBezTo>
                    <a:pt x="1243" y="137"/>
                    <a:pt x="1261" y="119"/>
                    <a:pt x="1261" y="97"/>
                  </a:cubicBezTo>
                  <a:cubicBezTo>
                    <a:pt x="1261" y="75"/>
                    <a:pt x="1243" y="57"/>
                    <a:pt x="1221" y="57"/>
                  </a:cubicBezTo>
                  <a:close/>
                  <a:moveTo>
                    <a:pt x="541" y="256"/>
                  </a:moveTo>
                  <a:lnTo>
                    <a:pt x="1900" y="256"/>
                  </a:lnTo>
                  <a:lnTo>
                    <a:pt x="1900" y="312"/>
                  </a:lnTo>
                  <a:lnTo>
                    <a:pt x="541" y="312"/>
                  </a:lnTo>
                  <a:lnTo>
                    <a:pt x="541" y="256"/>
                  </a:lnTo>
                  <a:close/>
                  <a:moveTo>
                    <a:pt x="0" y="545"/>
                  </a:moveTo>
                  <a:lnTo>
                    <a:pt x="593" y="545"/>
                  </a:lnTo>
                  <a:lnTo>
                    <a:pt x="593" y="601"/>
                  </a:lnTo>
                  <a:lnTo>
                    <a:pt x="0" y="601"/>
                  </a:lnTo>
                  <a:lnTo>
                    <a:pt x="0" y="545"/>
                  </a:lnTo>
                  <a:close/>
                  <a:moveTo>
                    <a:pt x="1849" y="545"/>
                  </a:moveTo>
                  <a:lnTo>
                    <a:pt x="2442" y="545"/>
                  </a:lnTo>
                  <a:lnTo>
                    <a:pt x="2442" y="601"/>
                  </a:lnTo>
                  <a:lnTo>
                    <a:pt x="1849" y="601"/>
                  </a:lnTo>
                  <a:lnTo>
                    <a:pt x="1849" y="545"/>
                  </a:lnTo>
                  <a:close/>
                  <a:moveTo>
                    <a:pt x="2257" y="879"/>
                  </a:moveTo>
                  <a:lnTo>
                    <a:pt x="2161" y="879"/>
                  </a:lnTo>
                  <a:cubicBezTo>
                    <a:pt x="2145" y="879"/>
                    <a:pt x="2133" y="866"/>
                    <a:pt x="2133" y="850"/>
                  </a:cubicBezTo>
                  <a:lnTo>
                    <a:pt x="2133" y="730"/>
                  </a:lnTo>
                  <a:cubicBezTo>
                    <a:pt x="2133" y="714"/>
                    <a:pt x="2145" y="701"/>
                    <a:pt x="2161" y="701"/>
                  </a:cubicBezTo>
                  <a:lnTo>
                    <a:pt x="2257" y="701"/>
                  </a:lnTo>
                  <a:cubicBezTo>
                    <a:pt x="2273" y="701"/>
                    <a:pt x="2285" y="714"/>
                    <a:pt x="2285" y="730"/>
                  </a:cubicBezTo>
                  <a:lnTo>
                    <a:pt x="2285" y="850"/>
                  </a:lnTo>
                  <a:cubicBezTo>
                    <a:pt x="2285" y="866"/>
                    <a:pt x="2273" y="879"/>
                    <a:pt x="2257" y="879"/>
                  </a:cubicBezTo>
                  <a:close/>
                  <a:moveTo>
                    <a:pt x="2189" y="822"/>
                  </a:moveTo>
                  <a:lnTo>
                    <a:pt x="2229" y="822"/>
                  </a:lnTo>
                  <a:lnTo>
                    <a:pt x="2229" y="758"/>
                  </a:lnTo>
                  <a:lnTo>
                    <a:pt x="2189" y="758"/>
                  </a:lnTo>
                  <a:lnTo>
                    <a:pt x="2189" y="822"/>
                  </a:lnTo>
                  <a:close/>
                  <a:moveTo>
                    <a:pt x="2257" y="1111"/>
                  </a:moveTo>
                  <a:lnTo>
                    <a:pt x="2161" y="1111"/>
                  </a:lnTo>
                  <a:cubicBezTo>
                    <a:pt x="2145" y="1111"/>
                    <a:pt x="2133" y="1098"/>
                    <a:pt x="2133" y="1083"/>
                  </a:cubicBezTo>
                  <a:lnTo>
                    <a:pt x="2133" y="962"/>
                  </a:lnTo>
                  <a:cubicBezTo>
                    <a:pt x="2133" y="946"/>
                    <a:pt x="2145" y="934"/>
                    <a:pt x="2161" y="934"/>
                  </a:cubicBezTo>
                  <a:lnTo>
                    <a:pt x="2257" y="934"/>
                  </a:lnTo>
                  <a:cubicBezTo>
                    <a:pt x="2273" y="934"/>
                    <a:pt x="2285" y="946"/>
                    <a:pt x="2285" y="962"/>
                  </a:cubicBezTo>
                  <a:lnTo>
                    <a:pt x="2285" y="1083"/>
                  </a:lnTo>
                  <a:cubicBezTo>
                    <a:pt x="2285" y="1098"/>
                    <a:pt x="2273" y="1111"/>
                    <a:pt x="2257" y="1111"/>
                  </a:cubicBezTo>
                  <a:close/>
                  <a:moveTo>
                    <a:pt x="2189" y="1054"/>
                  </a:moveTo>
                  <a:lnTo>
                    <a:pt x="2229" y="1054"/>
                  </a:lnTo>
                  <a:lnTo>
                    <a:pt x="2229" y="990"/>
                  </a:lnTo>
                  <a:lnTo>
                    <a:pt x="2189" y="990"/>
                  </a:lnTo>
                  <a:lnTo>
                    <a:pt x="2189" y="1054"/>
                  </a:lnTo>
                  <a:close/>
                  <a:moveTo>
                    <a:pt x="2050" y="879"/>
                  </a:moveTo>
                  <a:lnTo>
                    <a:pt x="1954" y="879"/>
                  </a:lnTo>
                  <a:cubicBezTo>
                    <a:pt x="1938" y="879"/>
                    <a:pt x="1926" y="866"/>
                    <a:pt x="1926" y="850"/>
                  </a:cubicBezTo>
                  <a:lnTo>
                    <a:pt x="1926" y="730"/>
                  </a:lnTo>
                  <a:cubicBezTo>
                    <a:pt x="1926" y="714"/>
                    <a:pt x="1938" y="701"/>
                    <a:pt x="1954" y="701"/>
                  </a:cubicBezTo>
                  <a:lnTo>
                    <a:pt x="2050" y="701"/>
                  </a:lnTo>
                  <a:cubicBezTo>
                    <a:pt x="2066" y="701"/>
                    <a:pt x="2078" y="714"/>
                    <a:pt x="2078" y="730"/>
                  </a:cubicBezTo>
                  <a:lnTo>
                    <a:pt x="2078" y="850"/>
                  </a:lnTo>
                  <a:cubicBezTo>
                    <a:pt x="2078" y="866"/>
                    <a:pt x="2066" y="879"/>
                    <a:pt x="2050" y="879"/>
                  </a:cubicBezTo>
                  <a:close/>
                  <a:moveTo>
                    <a:pt x="1982" y="822"/>
                  </a:moveTo>
                  <a:lnTo>
                    <a:pt x="2022" y="822"/>
                  </a:lnTo>
                  <a:lnTo>
                    <a:pt x="2022" y="758"/>
                  </a:lnTo>
                  <a:lnTo>
                    <a:pt x="1982" y="758"/>
                  </a:lnTo>
                  <a:lnTo>
                    <a:pt x="1982" y="822"/>
                  </a:lnTo>
                  <a:close/>
                  <a:moveTo>
                    <a:pt x="2050" y="1111"/>
                  </a:moveTo>
                  <a:lnTo>
                    <a:pt x="1954" y="1111"/>
                  </a:lnTo>
                  <a:cubicBezTo>
                    <a:pt x="1938" y="1111"/>
                    <a:pt x="1926" y="1098"/>
                    <a:pt x="1926" y="1083"/>
                  </a:cubicBezTo>
                  <a:lnTo>
                    <a:pt x="1926" y="962"/>
                  </a:lnTo>
                  <a:cubicBezTo>
                    <a:pt x="1926" y="946"/>
                    <a:pt x="1938" y="934"/>
                    <a:pt x="1954" y="934"/>
                  </a:cubicBezTo>
                  <a:lnTo>
                    <a:pt x="2050" y="934"/>
                  </a:lnTo>
                  <a:cubicBezTo>
                    <a:pt x="2066" y="934"/>
                    <a:pt x="2078" y="946"/>
                    <a:pt x="2078" y="962"/>
                  </a:cubicBezTo>
                  <a:lnTo>
                    <a:pt x="2078" y="1083"/>
                  </a:lnTo>
                  <a:cubicBezTo>
                    <a:pt x="2078" y="1098"/>
                    <a:pt x="2066" y="1111"/>
                    <a:pt x="2050" y="1111"/>
                  </a:cubicBezTo>
                  <a:close/>
                  <a:moveTo>
                    <a:pt x="1982" y="1054"/>
                  </a:moveTo>
                  <a:lnTo>
                    <a:pt x="2022" y="1054"/>
                  </a:lnTo>
                  <a:lnTo>
                    <a:pt x="2022" y="990"/>
                  </a:lnTo>
                  <a:lnTo>
                    <a:pt x="1982" y="990"/>
                  </a:lnTo>
                  <a:lnTo>
                    <a:pt x="1982" y="1054"/>
                  </a:lnTo>
                  <a:close/>
                  <a:moveTo>
                    <a:pt x="485" y="879"/>
                  </a:moveTo>
                  <a:lnTo>
                    <a:pt x="389" y="879"/>
                  </a:lnTo>
                  <a:cubicBezTo>
                    <a:pt x="373" y="879"/>
                    <a:pt x="361" y="866"/>
                    <a:pt x="361" y="850"/>
                  </a:cubicBezTo>
                  <a:lnTo>
                    <a:pt x="361" y="730"/>
                  </a:lnTo>
                  <a:cubicBezTo>
                    <a:pt x="361" y="714"/>
                    <a:pt x="373" y="701"/>
                    <a:pt x="389" y="701"/>
                  </a:cubicBezTo>
                  <a:lnTo>
                    <a:pt x="485" y="701"/>
                  </a:lnTo>
                  <a:cubicBezTo>
                    <a:pt x="501" y="701"/>
                    <a:pt x="513" y="714"/>
                    <a:pt x="513" y="730"/>
                  </a:cubicBezTo>
                  <a:lnTo>
                    <a:pt x="513" y="850"/>
                  </a:lnTo>
                  <a:cubicBezTo>
                    <a:pt x="513" y="866"/>
                    <a:pt x="501" y="879"/>
                    <a:pt x="485" y="879"/>
                  </a:cubicBezTo>
                  <a:close/>
                  <a:moveTo>
                    <a:pt x="417" y="822"/>
                  </a:moveTo>
                  <a:lnTo>
                    <a:pt x="457" y="822"/>
                  </a:lnTo>
                  <a:lnTo>
                    <a:pt x="457" y="758"/>
                  </a:lnTo>
                  <a:lnTo>
                    <a:pt x="417" y="758"/>
                  </a:lnTo>
                  <a:lnTo>
                    <a:pt x="417" y="822"/>
                  </a:lnTo>
                  <a:close/>
                  <a:moveTo>
                    <a:pt x="485" y="1111"/>
                  </a:moveTo>
                  <a:lnTo>
                    <a:pt x="389" y="1111"/>
                  </a:lnTo>
                  <a:cubicBezTo>
                    <a:pt x="373" y="1111"/>
                    <a:pt x="361" y="1098"/>
                    <a:pt x="361" y="1083"/>
                  </a:cubicBezTo>
                  <a:lnTo>
                    <a:pt x="361" y="962"/>
                  </a:lnTo>
                  <a:cubicBezTo>
                    <a:pt x="361" y="946"/>
                    <a:pt x="373" y="934"/>
                    <a:pt x="389" y="934"/>
                  </a:cubicBezTo>
                  <a:lnTo>
                    <a:pt x="485" y="934"/>
                  </a:lnTo>
                  <a:cubicBezTo>
                    <a:pt x="501" y="934"/>
                    <a:pt x="513" y="946"/>
                    <a:pt x="513" y="962"/>
                  </a:cubicBezTo>
                  <a:lnTo>
                    <a:pt x="513" y="1083"/>
                  </a:lnTo>
                  <a:cubicBezTo>
                    <a:pt x="513" y="1098"/>
                    <a:pt x="501" y="1111"/>
                    <a:pt x="485" y="1111"/>
                  </a:cubicBezTo>
                  <a:close/>
                  <a:moveTo>
                    <a:pt x="417" y="1054"/>
                  </a:moveTo>
                  <a:lnTo>
                    <a:pt x="457" y="1054"/>
                  </a:lnTo>
                  <a:lnTo>
                    <a:pt x="457" y="990"/>
                  </a:lnTo>
                  <a:lnTo>
                    <a:pt x="417" y="990"/>
                  </a:lnTo>
                  <a:lnTo>
                    <a:pt x="417" y="1054"/>
                  </a:lnTo>
                  <a:close/>
                  <a:moveTo>
                    <a:pt x="278" y="879"/>
                  </a:moveTo>
                  <a:lnTo>
                    <a:pt x="182" y="879"/>
                  </a:lnTo>
                  <a:cubicBezTo>
                    <a:pt x="166" y="879"/>
                    <a:pt x="154" y="866"/>
                    <a:pt x="154" y="850"/>
                  </a:cubicBezTo>
                  <a:lnTo>
                    <a:pt x="154" y="730"/>
                  </a:lnTo>
                  <a:cubicBezTo>
                    <a:pt x="154" y="714"/>
                    <a:pt x="166" y="701"/>
                    <a:pt x="182" y="701"/>
                  </a:cubicBezTo>
                  <a:lnTo>
                    <a:pt x="278" y="701"/>
                  </a:lnTo>
                  <a:cubicBezTo>
                    <a:pt x="294" y="701"/>
                    <a:pt x="306" y="714"/>
                    <a:pt x="306" y="730"/>
                  </a:cubicBezTo>
                  <a:lnTo>
                    <a:pt x="306" y="850"/>
                  </a:lnTo>
                  <a:cubicBezTo>
                    <a:pt x="306" y="866"/>
                    <a:pt x="294" y="879"/>
                    <a:pt x="278" y="879"/>
                  </a:cubicBezTo>
                  <a:close/>
                  <a:moveTo>
                    <a:pt x="210" y="822"/>
                  </a:moveTo>
                  <a:lnTo>
                    <a:pt x="250" y="822"/>
                  </a:lnTo>
                  <a:lnTo>
                    <a:pt x="250" y="758"/>
                  </a:lnTo>
                  <a:lnTo>
                    <a:pt x="210" y="758"/>
                  </a:lnTo>
                  <a:lnTo>
                    <a:pt x="210" y="822"/>
                  </a:lnTo>
                  <a:close/>
                  <a:moveTo>
                    <a:pt x="278" y="1111"/>
                  </a:moveTo>
                  <a:lnTo>
                    <a:pt x="182" y="1111"/>
                  </a:lnTo>
                  <a:cubicBezTo>
                    <a:pt x="166" y="1111"/>
                    <a:pt x="154" y="1098"/>
                    <a:pt x="154" y="1083"/>
                  </a:cubicBezTo>
                  <a:lnTo>
                    <a:pt x="154" y="962"/>
                  </a:lnTo>
                  <a:cubicBezTo>
                    <a:pt x="154" y="946"/>
                    <a:pt x="166" y="934"/>
                    <a:pt x="182" y="934"/>
                  </a:cubicBezTo>
                  <a:lnTo>
                    <a:pt x="278" y="934"/>
                  </a:lnTo>
                  <a:cubicBezTo>
                    <a:pt x="294" y="934"/>
                    <a:pt x="306" y="946"/>
                    <a:pt x="306" y="962"/>
                  </a:cubicBezTo>
                  <a:lnTo>
                    <a:pt x="306" y="1083"/>
                  </a:lnTo>
                  <a:cubicBezTo>
                    <a:pt x="306" y="1098"/>
                    <a:pt x="294" y="1111"/>
                    <a:pt x="278" y="1111"/>
                  </a:cubicBezTo>
                  <a:close/>
                  <a:moveTo>
                    <a:pt x="210" y="1054"/>
                  </a:moveTo>
                  <a:lnTo>
                    <a:pt x="250" y="1054"/>
                  </a:lnTo>
                  <a:lnTo>
                    <a:pt x="250" y="990"/>
                  </a:lnTo>
                  <a:lnTo>
                    <a:pt x="210" y="990"/>
                  </a:lnTo>
                  <a:lnTo>
                    <a:pt x="210" y="1054"/>
                  </a:lnTo>
                  <a:close/>
                  <a:moveTo>
                    <a:pt x="1901" y="1352"/>
                  </a:moveTo>
                  <a:lnTo>
                    <a:pt x="541" y="1352"/>
                  </a:lnTo>
                  <a:cubicBezTo>
                    <a:pt x="525" y="1352"/>
                    <a:pt x="512" y="1340"/>
                    <a:pt x="512" y="1324"/>
                  </a:cubicBezTo>
                  <a:lnTo>
                    <a:pt x="512" y="1212"/>
                  </a:lnTo>
                  <a:cubicBezTo>
                    <a:pt x="512" y="1197"/>
                    <a:pt x="525" y="1184"/>
                    <a:pt x="541" y="1184"/>
                  </a:cubicBezTo>
                  <a:lnTo>
                    <a:pt x="1901" y="1184"/>
                  </a:lnTo>
                  <a:cubicBezTo>
                    <a:pt x="1916" y="1184"/>
                    <a:pt x="1929" y="1197"/>
                    <a:pt x="1929" y="1212"/>
                  </a:cubicBezTo>
                  <a:lnTo>
                    <a:pt x="1929" y="1324"/>
                  </a:lnTo>
                  <a:cubicBezTo>
                    <a:pt x="1929" y="1340"/>
                    <a:pt x="1916" y="1352"/>
                    <a:pt x="1901" y="1352"/>
                  </a:cubicBezTo>
                  <a:close/>
                  <a:moveTo>
                    <a:pt x="569" y="1296"/>
                  </a:moveTo>
                  <a:lnTo>
                    <a:pt x="1872" y="1296"/>
                  </a:lnTo>
                  <a:lnTo>
                    <a:pt x="1872" y="1241"/>
                  </a:lnTo>
                  <a:lnTo>
                    <a:pt x="569" y="1241"/>
                  </a:lnTo>
                  <a:lnTo>
                    <a:pt x="569" y="1296"/>
                  </a:ln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63" name="PA-任意多边形 355"/>
            <p:cNvSpPr>
              <a:spLocks noEditPoints="1"/>
            </p:cNvSpPr>
            <p:nvPr>
              <p:custDataLst>
                <p:tags r:id="rId23"/>
              </p:custDataLst>
            </p:nvPr>
          </p:nvSpPr>
          <p:spPr bwMode="auto">
            <a:xfrm>
              <a:off x="3565" y="2476"/>
              <a:ext cx="583" cy="63"/>
            </a:xfrm>
            <a:custGeom>
              <a:avLst/>
              <a:gdLst>
                <a:gd name="T0" fmla="*/ 1515 w 1543"/>
                <a:gd name="T1" fmla="*/ 168 h 168"/>
                <a:gd name="T2" fmla="*/ 28 w 1543"/>
                <a:gd name="T3" fmla="*/ 168 h 168"/>
                <a:gd name="T4" fmla="*/ 0 w 1543"/>
                <a:gd name="T5" fmla="*/ 140 h 168"/>
                <a:gd name="T6" fmla="*/ 0 w 1543"/>
                <a:gd name="T7" fmla="*/ 28 h 168"/>
                <a:gd name="T8" fmla="*/ 28 w 1543"/>
                <a:gd name="T9" fmla="*/ 0 h 168"/>
                <a:gd name="T10" fmla="*/ 1515 w 1543"/>
                <a:gd name="T11" fmla="*/ 0 h 168"/>
                <a:gd name="T12" fmla="*/ 1543 w 1543"/>
                <a:gd name="T13" fmla="*/ 28 h 168"/>
                <a:gd name="T14" fmla="*/ 1543 w 1543"/>
                <a:gd name="T15" fmla="*/ 140 h 168"/>
                <a:gd name="T16" fmla="*/ 1515 w 1543"/>
                <a:gd name="T17" fmla="*/ 168 h 168"/>
                <a:gd name="T18" fmla="*/ 56 w 1543"/>
                <a:gd name="T19" fmla="*/ 112 h 168"/>
                <a:gd name="T20" fmla="*/ 1487 w 1543"/>
                <a:gd name="T21" fmla="*/ 112 h 168"/>
                <a:gd name="T22" fmla="*/ 1487 w 1543"/>
                <a:gd name="T23" fmla="*/ 56 h 168"/>
                <a:gd name="T24" fmla="*/ 56 w 1543"/>
                <a:gd name="T25" fmla="*/ 56 h 168"/>
                <a:gd name="T26" fmla="*/ 56 w 1543"/>
                <a:gd name="T27" fmla="*/ 1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43" h="168">
                  <a:moveTo>
                    <a:pt x="1515" y="168"/>
                  </a:moveTo>
                  <a:lnTo>
                    <a:pt x="28" y="168"/>
                  </a:lnTo>
                  <a:cubicBezTo>
                    <a:pt x="13" y="168"/>
                    <a:pt x="0" y="156"/>
                    <a:pt x="0" y="140"/>
                  </a:cubicBezTo>
                  <a:lnTo>
                    <a:pt x="0" y="28"/>
                  </a:lnTo>
                  <a:cubicBezTo>
                    <a:pt x="0" y="13"/>
                    <a:pt x="13" y="0"/>
                    <a:pt x="28" y="0"/>
                  </a:cubicBezTo>
                  <a:lnTo>
                    <a:pt x="1515" y="0"/>
                  </a:lnTo>
                  <a:cubicBezTo>
                    <a:pt x="1531" y="0"/>
                    <a:pt x="1543" y="13"/>
                    <a:pt x="1543" y="28"/>
                  </a:cubicBezTo>
                  <a:lnTo>
                    <a:pt x="1543" y="140"/>
                  </a:lnTo>
                  <a:cubicBezTo>
                    <a:pt x="1543" y="156"/>
                    <a:pt x="1531" y="168"/>
                    <a:pt x="1515" y="168"/>
                  </a:cubicBezTo>
                  <a:close/>
                  <a:moveTo>
                    <a:pt x="56" y="112"/>
                  </a:moveTo>
                  <a:lnTo>
                    <a:pt x="1487" y="112"/>
                  </a:lnTo>
                  <a:lnTo>
                    <a:pt x="1487" y="56"/>
                  </a:lnTo>
                  <a:lnTo>
                    <a:pt x="56" y="56"/>
                  </a:lnTo>
                  <a:lnTo>
                    <a:pt x="56" y="112"/>
                  </a:ln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64" name="PA-任意多边形 356"/>
            <p:cNvSpPr>
              <a:spLocks noEditPoints="1"/>
            </p:cNvSpPr>
            <p:nvPr>
              <p:custDataLst>
                <p:tags r:id="rId24"/>
              </p:custDataLst>
            </p:nvPr>
          </p:nvSpPr>
          <p:spPr bwMode="auto">
            <a:xfrm>
              <a:off x="3413" y="2192"/>
              <a:ext cx="887" cy="348"/>
            </a:xfrm>
            <a:custGeom>
              <a:avLst/>
              <a:gdLst>
                <a:gd name="T0" fmla="*/ 432 w 2351"/>
                <a:gd name="T1" fmla="*/ 921 h 921"/>
                <a:gd name="T2" fmla="*/ 432 w 2351"/>
                <a:gd name="T3" fmla="*/ 921 h 921"/>
                <a:gd name="T4" fmla="*/ 28 w 2351"/>
                <a:gd name="T5" fmla="*/ 920 h 921"/>
                <a:gd name="T6" fmla="*/ 8 w 2351"/>
                <a:gd name="T7" fmla="*/ 912 h 921"/>
                <a:gd name="T8" fmla="*/ 0 w 2351"/>
                <a:gd name="T9" fmla="*/ 892 h 921"/>
                <a:gd name="T10" fmla="*/ 1 w 2351"/>
                <a:gd name="T11" fmla="*/ 29 h 921"/>
                <a:gd name="T12" fmla="*/ 10 w 2351"/>
                <a:gd name="T13" fmla="*/ 9 h 921"/>
                <a:gd name="T14" fmla="*/ 30 w 2351"/>
                <a:gd name="T15" fmla="*/ 0 h 921"/>
                <a:gd name="T16" fmla="*/ 30 w 2351"/>
                <a:gd name="T17" fmla="*/ 0 h 921"/>
                <a:gd name="T18" fmla="*/ 549 w 2351"/>
                <a:gd name="T19" fmla="*/ 1 h 921"/>
                <a:gd name="T20" fmla="*/ 577 w 2351"/>
                <a:gd name="T21" fmla="*/ 29 h 921"/>
                <a:gd name="T22" fmla="*/ 576 w 2351"/>
                <a:gd name="T23" fmla="*/ 669 h 921"/>
                <a:gd name="T24" fmla="*/ 548 w 2351"/>
                <a:gd name="T25" fmla="*/ 697 h 921"/>
                <a:gd name="T26" fmla="*/ 548 w 2351"/>
                <a:gd name="T27" fmla="*/ 697 h 921"/>
                <a:gd name="T28" fmla="*/ 523 w 2351"/>
                <a:gd name="T29" fmla="*/ 697 h 921"/>
                <a:gd name="T30" fmla="*/ 523 w 2351"/>
                <a:gd name="T31" fmla="*/ 781 h 921"/>
                <a:gd name="T32" fmla="*/ 495 w 2351"/>
                <a:gd name="T33" fmla="*/ 809 h 921"/>
                <a:gd name="T34" fmla="*/ 495 w 2351"/>
                <a:gd name="T35" fmla="*/ 809 h 921"/>
                <a:gd name="T36" fmla="*/ 460 w 2351"/>
                <a:gd name="T37" fmla="*/ 809 h 921"/>
                <a:gd name="T38" fmla="*/ 460 w 2351"/>
                <a:gd name="T39" fmla="*/ 892 h 921"/>
                <a:gd name="T40" fmla="*/ 432 w 2351"/>
                <a:gd name="T41" fmla="*/ 921 h 921"/>
                <a:gd name="T42" fmla="*/ 57 w 2351"/>
                <a:gd name="T43" fmla="*/ 864 h 921"/>
                <a:gd name="T44" fmla="*/ 403 w 2351"/>
                <a:gd name="T45" fmla="*/ 864 h 921"/>
                <a:gd name="T46" fmla="*/ 404 w 2351"/>
                <a:gd name="T47" fmla="*/ 780 h 921"/>
                <a:gd name="T48" fmla="*/ 432 w 2351"/>
                <a:gd name="T49" fmla="*/ 752 h 921"/>
                <a:gd name="T50" fmla="*/ 432 w 2351"/>
                <a:gd name="T51" fmla="*/ 752 h 921"/>
                <a:gd name="T52" fmla="*/ 467 w 2351"/>
                <a:gd name="T53" fmla="*/ 752 h 921"/>
                <a:gd name="T54" fmla="*/ 467 w 2351"/>
                <a:gd name="T55" fmla="*/ 669 h 921"/>
                <a:gd name="T56" fmla="*/ 495 w 2351"/>
                <a:gd name="T57" fmla="*/ 640 h 921"/>
                <a:gd name="T58" fmla="*/ 495 w 2351"/>
                <a:gd name="T59" fmla="*/ 640 h 921"/>
                <a:gd name="T60" fmla="*/ 520 w 2351"/>
                <a:gd name="T61" fmla="*/ 640 h 921"/>
                <a:gd name="T62" fmla="*/ 520 w 2351"/>
                <a:gd name="T63" fmla="*/ 58 h 921"/>
                <a:gd name="T64" fmla="*/ 58 w 2351"/>
                <a:gd name="T65" fmla="*/ 57 h 921"/>
                <a:gd name="T66" fmla="*/ 57 w 2351"/>
                <a:gd name="T67" fmla="*/ 864 h 921"/>
                <a:gd name="T68" fmla="*/ 2323 w 2351"/>
                <a:gd name="T69" fmla="*/ 920 h 921"/>
                <a:gd name="T70" fmla="*/ 1919 w 2351"/>
                <a:gd name="T71" fmla="*/ 920 h 921"/>
                <a:gd name="T72" fmla="*/ 1891 w 2351"/>
                <a:gd name="T73" fmla="*/ 892 h 921"/>
                <a:gd name="T74" fmla="*/ 1891 w 2351"/>
                <a:gd name="T75" fmla="*/ 808 h 921"/>
                <a:gd name="T76" fmla="*/ 1856 w 2351"/>
                <a:gd name="T77" fmla="*/ 808 h 921"/>
                <a:gd name="T78" fmla="*/ 1827 w 2351"/>
                <a:gd name="T79" fmla="*/ 780 h 921"/>
                <a:gd name="T80" fmla="*/ 1827 w 2351"/>
                <a:gd name="T81" fmla="*/ 697 h 921"/>
                <a:gd name="T82" fmla="*/ 1804 w 2351"/>
                <a:gd name="T83" fmla="*/ 697 h 921"/>
                <a:gd name="T84" fmla="*/ 1775 w 2351"/>
                <a:gd name="T85" fmla="*/ 668 h 921"/>
                <a:gd name="T86" fmla="*/ 1775 w 2351"/>
                <a:gd name="T87" fmla="*/ 29 h 921"/>
                <a:gd name="T88" fmla="*/ 1804 w 2351"/>
                <a:gd name="T89" fmla="*/ 1 h 921"/>
                <a:gd name="T90" fmla="*/ 2323 w 2351"/>
                <a:gd name="T91" fmla="*/ 1 h 921"/>
                <a:gd name="T92" fmla="*/ 2351 w 2351"/>
                <a:gd name="T93" fmla="*/ 29 h 921"/>
                <a:gd name="T94" fmla="*/ 2351 w 2351"/>
                <a:gd name="T95" fmla="*/ 892 h 921"/>
                <a:gd name="T96" fmla="*/ 2323 w 2351"/>
                <a:gd name="T97" fmla="*/ 920 h 921"/>
                <a:gd name="T98" fmla="*/ 1947 w 2351"/>
                <a:gd name="T99" fmla="*/ 864 h 921"/>
                <a:gd name="T100" fmla="*/ 2295 w 2351"/>
                <a:gd name="T101" fmla="*/ 864 h 921"/>
                <a:gd name="T102" fmla="*/ 2295 w 2351"/>
                <a:gd name="T103" fmla="*/ 57 h 921"/>
                <a:gd name="T104" fmla="*/ 1832 w 2351"/>
                <a:gd name="T105" fmla="*/ 57 h 921"/>
                <a:gd name="T106" fmla="*/ 1832 w 2351"/>
                <a:gd name="T107" fmla="*/ 640 h 921"/>
                <a:gd name="T108" fmla="*/ 1856 w 2351"/>
                <a:gd name="T109" fmla="*/ 640 h 921"/>
                <a:gd name="T110" fmla="*/ 1884 w 2351"/>
                <a:gd name="T111" fmla="*/ 668 h 921"/>
                <a:gd name="T112" fmla="*/ 1884 w 2351"/>
                <a:gd name="T113" fmla="*/ 752 h 921"/>
                <a:gd name="T114" fmla="*/ 1919 w 2351"/>
                <a:gd name="T115" fmla="*/ 752 h 921"/>
                <a:gd name="T116" fmla="*/ 1947 w 2351"/>
                <a:gd name="T117" fmla="*/ 780 h 921"/>
                <a:gd name="T118" fmla="*/ 1947 w 2351"/>
                <a:gd name="T119" fmla="*/ 864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51" h="921">
                  <a:moveTo>
                    <a:pt x="432" y="921"/>
                  </a:moveTo>
                  <a:lnTo>
                    <a:pt x="432" y="921"/>
                  </a:lnTo>
                  <a:lnTo>
                    <a:pt x="28" y="920"/>
                  </a:lnTo>
                  <a:cubicBezTo>
                    <a:pt x="21" y="920"/>
                    <a:pt x="14" y="917"/>
                    <a:pt x="8" y="912"/>
                  </a:cubicBezTo>
                  <a:cubicBezTo>
                    <a:pt x="3" y="906"/>
                    <a:pt x="0" y="899"/>
                    <a:pt x="0" y="892"/>
                  </a:cubicBezTo>
                  <a:lnTo>
                    <a:pt x="1" y="29"/>
                  </a:lnTo>
                  <a:cubicBezTo>
                    <a:pt x="1" y="21"/>
                    <a:pt x="4" y="14"/>
                    <a:pt x="10" y="9"/>
                  </a:cubicBezTo>
                  <a:cubicBezTo>
                    <a:pt x="15" y="3"/>
                    <a:pt x="22" y="0"/>
                    <a:pt x="30" y="0"/>
                  </a:cubicBezTo>
                  <a:lnTo>
                    <a:pt x="30" y="0"/>
                  </a:lnTo>
                  <a:lnTo>
                    <a:pt x="549" y="1"/>
                  </a:lnTo>
                  <a:cubicBezTo>
                    <a:pt x="564" y="1"/>
                    <a:pt x="577" y="14"/>
                    <a:pt x="577" y="29"/>
                  </a:cubicBezTo>
                  <a:lnTo>
                    <a:pt x="576" y="669"/>
                  </a:lnTo>
                  <a:cubicBezTo>
                    <a:pt x="576" y="684"/>
                    <a:pt x="563" y="697"/>
                    <a:pt x="548" y="697"/>
                  </a:cubicBezTo>
                  <a:lnTo>
                    <a:pt x="548" y="697"/>
                  </a:lnTo>
                  <a:lnTo>
                    <a:pt x="523" y="697"/>
                  </a:lnTo>
                  <a:lnTo>
                    <a:pt x="523" y="781"/>
                  </a:lnTo>
                  <a:cubicBezTo>
                    <a:pt x="523" y="796"/>
                    <a:pt x="511" y="809"/>
                    <a:pt x="495" y="809"/>
                  </a:cubicBezTo>
                  <a:lnTo>
                    <a:pt x="495" y="809"/>
                  </a:lnTo>
                  <a:lnTo>
                    <a:pt x="460" y="809"/>
                  </a:lnTo>
                  <a:lnTo>
                    <a:pt x="460" y="892"/>
                  </a:lnTo>
                  <a:cubicBezTo>
                    <a:pt x="460" y="908"/>
                    <a:pt x="447" y="921"/>
                    <a:pt x="432" y="921"/>
                  </a:cubicBezTo>
                  <a:close/>
                  <a:moveTo>
                    <a:pt x="57" y="864"/>
                  </a:moveTo>
                  <a:lnTo>
                    <a:pt x="403" y="864"/>
                  </a:lnTo>
                  <a:lnTo>
                    <a:pt x="404" y="780"/>
                  </a:lnTo>
                  <a:cubicBezTo>
                    <a:pt x="404" y="765"/>
                    <a:pt x="416" y="752"/>
                    <a:pt x="432" y="752"/>
                  </a:cubicBezTo>
                  <a:lnTo>
                    <a:pt x="432" y="752"/>
                  </a:lnTo>
                  <a:lnTo>
                    <a:pt x="467" y="752"/>
                  </a:lnTo>
                  <a:lnTo>
                    <a:pt x="467" y="669"/>
                  </a:lnTo>
                  <a:cubicBezTo>
                    <a:pt x="467" y="653"/>
                    <a:pt x="480" y="640"/>
                    <a:pt x="495" y="640"/>
                  </a:cubicBezTo>
                  <a:lnTo>
                    <a:pt x="495" y="640"/>
                  </a:lnTo>
                  <a:lnTo>
                    <a:pt x="520" y="640"/>
                  </a:lnTo>
                  <a:lnTo>
                    <a:pt x="520" y="58"/>
                  </a:lnTo>
                  <a:lnTo>
                    <a:pt x="58" y="57"/>
                  </a:lnTo>
                  <a:lnTo>
                    <a:pt x="57" y="864"/>
                  </a:lnTo>
                  <a:close/>
                  <a:moveTo>
                    <a:pt x="2323" y="920"/>
                  </a:moveTo>
                  <a:lnTo>
                    <a:pt x="1919" y="920"/>
                  </a:lnTo>
                  <a:cubicBezTo>
                    <a:pt x="1903" y="920"/>
                    <a:pt x="1891" y="908"/>
                    <a:pt x="1891" y="892"/>
                  </a:cubicBezTo>
                  <a:lnTo>
                    <a:pt x="1891" y="808"/>
                  </a:lnTo>
                  <a:lnTo>
                    <a:pt x="1856" y="808"/>
                  </a:lnTo>
                  <a:cubicBezTo>
                    <a:pt x="1840" y="808"/>
                    <a:pt x="1827" y="796"/>
                    <a:pt x="1827" y="780"/>
                  </a:cubicBezTo>
                  <a:lnTo>
                    <a:pt x="1827" y="697"/>
                  </a:lnTo>
                  <a:lnTo>
                    <a:pt x="1804" y="697"/>
                  </a:lnTo>
                  <a:cubicBezTo>
                    <a:pt x="1788" y="697"/>
                    <a:pt x="1775" y="684"/>
                    <a:pt x="1775" y="668"/>
                  </a:cubicBezTo>
                  <a:lnTo>
                    <a:pt x="1775" y="29"/>
                  </a:lnTo>
                  <a:cubicBezTo>
                    <a:pt x="1775" y="13"/>
                    <a:pt x="1788" y="1"/>
                    <a:pt x="1804" y="1"/>
                  </a:cubicBezTo>
                  <a:lnTo>
                    <a:pt x="2323" y="1"/>
                  </a:lnTo>
                  <a:cubicBezTo>
                    <a:pt x="2338" y="1"/>
                    <a:pt x="2351" y="13"/>
                    <a:pt x="2351" y="29"/>
                  </a:cubicBezTo>
                  <a:lnTo>
                    <a:pt x="2351" y="892"/>
                  </a:lnTo>
                  <a:cubicBezTo>
                    <a:pt x="2351" y="908"/>
                    <a:pt x="2338" y="920"/>
                    <a:pt x="2323" y="920"/>
                  </a:cubicBezTo>
                  <a:close/>
                  <a:moveTo>
                    <a:pt x="1947" y="864"/>
                  </a:moveTo>
                  <a:lnTo>
                    <a:pt x="2295" y="864"/>
                  </a:lnTo>
                  <a:lnTo>
                    <a:pt x="2295" y="57"/>
                  </a:lnTo>
                  <a:lnTo>
                    <a:pt x="1832" y="57"/>
                  </a:lnTo>
                  <a:lnTo>
                    <a:pt x="1832" y="640"/>
                  </a:lnTo>
                  <a:lnTo>
                    <a:pt x="1856" y="640"/>
                  </a:lnTo>
                  <a:cubicBezTo>
                    <a:pt x="1871" y="640"/>
                    <a:pt x="1884" y="653"/>
                    <a:pt x="1884" y="668"/>
                  </a:cubicBezTo>
                  <a:lnTo>
                    <a:pt x="1884" y="752"/>
                  </a:lnTo>
                  <a:lnTo>
                    <a:pt x="1919" y="752"/>
                  </a:lnTo>
                  <a:cubicBezTo>
                    <a:pt x="1935" y="752"/>
                    <a:pt x="1947" y="765"/>
                    <a:pt x="1947" y="780"/>
                  </a:cubicBezTo>
                  <a:lnTo>
                    <a:pt x="1947" y="864"/>
                  </a:ln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65" name="PA-矩形 357"/>
            <p:cNvSpPr>
              <a:spLocks noChangeArrowheads="1"/>
            </p:cNvSpPr>
            <p:nvPr>
              <p:custDataLst>
                <p:tags r:id="rId25"/>
              </p:custDataLst>
            </p:nvPr>
          </p:nvSpPr>
          <p:spPr bwMode="auto">
            <a:xfrm>
              <a:off x="3844" y="1806"/>
              <a:ext cx="23" cy="117"/>
            </a:xfrm>
            <a:prstGeom prst="rect">
              <a:avLst/>
            </a:prstGeom>
            <a:solidFill>
              <a:srgbClr val="30060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66" name="PA-矩形 358"/>
            <p:cNvSpPr>
              <a:spLocks noChangeArrowheads="1"/>
            </p:cNvSpPr>
            <p:nvPr>
              <p:custDataLst>
                <p:tags r:id="rId26"/>
              </p:custDataLst>
            </p:nvPr>
          </p:nvSpPr>
          <p:spPr bwMode="auto">
            <a:xfrm>
              <a:off x="3855" y="1813"/>
              <a:ext cx="83" cy="63"/>
            </a:xfrm>
            <a:prstGeom prst="rect">
              <a:avLst/>
            </a:prstGeom>
            <a:solidFill>
              <a:srgbClr val="B12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67" name="PA-任意多边形 359"/>
            <p:cNvSpPr>
              <a:spLocks noEditPoints="1"/>
            </p:cNvSpPr>
            <p:nvPr>
              <p:custDataLst>
                <p:tags r:id="rId27"/>
              </p:custDataLst>
            </p:nvPr>
          </p:nvSpPr>
          <p:spPr bwMode="auto">
            <a:xfrm>
              <a:off x="3848" y="1805"/>
              <a:ext cx="97" cy="79"/>
            </a:xfrm>
            <a:custGeom>
              <a:avLst/>
              <a:gdLst>
                <a:gd name="T0" fmla="*/ 97 w 97"/>
                <a:gd name="T1" fmla="*/ 79 h 79"/>
                <a:gd name="T2" fmla="*/ 0 w 97"/>
                <a:gd name="T3" fmla="*/ 79 h 79"/>
                <a:gd name="T4" fmla="*/ 0 w 97"/>
                <a:gd name="T5" fmla="*/ 0 h 79"/>
                <a:gd name="T6" fmla="*/ 97 w 97"/>
                <a:gd name="T7" fmla="*/ 0 h 79"/>
                <a:gd name="T8" fmla="*/ 97 w 97"/>
                <a:gd name="T9" fmla="*/ 79 h 79"/>
                <a:gd name="T10" fmla="*/ 15 w 97"/>
                <a:gd name="T11" fmla="*/ 64 h 79"/>
                <a:gd name="T12" fmla="*/ 82 w 97"/>
                <a:gd name="T13" fmla="*/ 64 h 79"/>
                <a:gd name="T14" fmla="*/ 82 w 97"/>
                <a:gd name="T15" fmla="*/ 15 h 79"/>
                <a:gd name="T16" fmla="*/ 15 w 97"/>
                <a:gd name="T17" fmla="*/ 15 h 79"/>
                <a:gd name="T18" fmla="*/ 15 w 97"/>
                <a:gd name="T19" fmla="*/ 6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79">
                  <a:moveTo>
                    <a:pt x="97" y="79"/>
                  </a:moveTo>
                  <a:lnTo>
                    <a:pt x="0" y="79"/>
                  </a:lnTo>
                  <a:lnTo>
                    <a:pt x="0" y="0"/>
                  </a:lnTo>
                  <a:lnTo>
                    <a:pt x="97" y="0"/>
                  </a:lnTo>
                  <a:lnTo>
                    <a:pt x="97" y="79"/>
                  </a:lnTo>
                  <a:close/>
                  <a:moveTo>
                    <a:pt x="15" y="64"/>
                  </a:moveTo>
                  <a:lnTo>
                    <a:pt x="82" y="64"/>
                  </a:lnTo>
                  <a:lnTo>
                    <a:pt x="82" y="15"/>
                  </a:lnTo>
                  <a:lnTo>
                    <a:pt x="15" y="15"/>
                  </a:lnTo>
                  <a:lnTo>
                    <a:pt x="15" y="64"/>
                  </a:lnTo>
                  <a:close/>
                </a:path>
              </a:pathLst>
            </a:custGeom>
            <a:solidFill>
              <a:srgbClr val="3006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sp>
        <p:nvSpPr>
          <p:cNvPr id="68" name="矩形 67"/>
          <p:cNvSpPr/>
          <p:nvPr/>
        </p:nvSpPr>
        <p:spPr>
          <a:xfrm>
            <a:off x="494442" y="2907347"/>
            <a:ext cx="1233106" cy="18476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rPr>
              <a:t>基本信息</a:t>
            </a:r>
            <a:endParaRPr lang="en-US" altLang="zh-CN" dirty="0">
              <a:solidFill>
                <a:schemeClr val="bg1"/>
              </a:solidFill>
            </a:endParaRPr>
          </a:p>
          <a:p>
            <a:pPr algn="ctr"/>
            <a:r>
              <a:rPr lang="zh-CN" altLang="en-US" dirty="0">
                <a:solidFill>
                  <a:schemeClr val="bg1"/>
                </a:solidFill>
              </a:rPr>
              <a:t>用户信息</a:t>
            </a:r>
            <a:endParaRPr lang="en-US" altLang="zh-CN" dirty="0">
              <a:solidFill>
                <a:schemeClr val="bg1"/>
              </a:solidFill>
            </a:endParaRPr>
          </a:p>
          <a:p>
            <a:pPr algn="ctr"/>
            <a:r>
              <a:rPr lang="zh-CN" altLang="en-US" dirty="0">
                <a:solidFill>
                  <a:schemeClr val="bg1"/>
                </a:solidFill>
              </a:rPr>
              <a:t>教室信息</a:t>
            </a:r>
            <a:endParaRPr lang="en-US" altLang="zh-CN" dirty="0">
              <a:solidFill>
                <a:schemeClr val="bg1"/>
              </a:solidFill>
            </a:endParaRPr>
          </a:p>
          <a:p>
            <a:pPr algn="ctr"/>
            <a:r>
              <a:rPr lang="zh-CN" altLang="en-US" dirty="0">
                <a:solidFill>
                  <a:schemeClr val="bg1"/>
                </a:solidFill>
              </a:rPr>
              <a:t>课程信息</a:t>
            </a:r>
            <a:endParaRPr lang="en-US" altLang="zh-CN" dirty="0">
              <a:solidFill>
                <a:schemeClr val="bg1"/>
              </a:solidFill>
            </a:endParaRPr>
          </a:p>
          <a:p>
            <a:pPr algn="ctr"/>
            <a:endParaRPr lang="en-US" altLang="zh-CN" dirty="0">
              <a:solidFill>
                <a:schemeClr val="bg1"/>
              </a:solidFill>
            </a:endParaRPr>
          </a:p>
        </p:txBody>
      </p:sp>
      <p:grpSp>
        <p:nvGrpSpPr>
          <p:cNvPr id="224" name="组合 223"/>
          <p:cNvGrpSpPr/>
          <p:nvPr/>
        </p:nvGrpSpPr>
        <p:grpSpPr>
          <a:xfrm>
            <a:off x="1890906" y="1111991"/>
            <a:ext cx="514226" cy="1859606"/>
            <a:chOff x="1908724" y="1221342"/>
            <a:chExt cx="514226" cy="1859606"/>
          </a:xfrm>
        </p:grpSpPr>
        <p:cxnSp>
          <p:nvCxnSpPr>
            <p:cNvPr id="74" name="直接连接符 73"/>
            <p:cNvCxnSpPr/>
            <p:nvPr/>
          </p:nvCxnSpPr>
          <p:spPr>
            <a:xfrm>
              <a:off x="1908724" y="1221342"/>
              <a:ext cx="0" cy="1859606"/>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a:off x="1908724" y="1221342"/>
              <a:ext cx="5142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a:off x="1908724" y="3080948"/>
              <a:ext cx="5142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8" name="PA-186-186039-Educator-481127"/>
          <p:cNvGrpSpPr/>
          <p:nvPr>
            <p:custDataLst>
              <p:tags r:id="rId28"/>
            </p:custDataLst>
          </p:nvPr>
        </p:nvGrpSpPr>
        <p:grpSpPr>
          <a:xfrm>
            <a:off x="2423392" y="1047167"/>
            <a:ext cx="252746" cy="348349"/>
            <a:chOff x="16971975" y="18954052"/>
            <a:chExt cx="1107174" cy="1525972"/>
          </a:xfrm>
        </p:grpSpPr>
        <p:sp>
          <p:nvSpPr>
            <p:cNvPr id="79" name="PA-任意多边形 1264"/>
            <p:cNvSpPr/>
            <p:nvPr>
              <p:custDataLst>
                <p:tags r:id="rId29"/>
              </p:custDataLst>
            </p:nvPr>
          </p:nvSpPr>
          <p:spPr>
            <a:xfrm>
              <a:off x="17052338" y="18954052"/>
              <a:ext cx="946547" cy="973336"/>
            </a:xfrm>
            <a:custGeom>
              <a:avLst/>
              <a:gdLst>
                <a:gd name="connsiteX0" fmla="*/ 894074 w 946546"/>
                <a:gd name="connsiteY0" fmla="*/ 421110 h 973335"/>
                <a:gd name="connsiteX1" fmla="*/ 473662 w 946546"/>
                <a:gd name="connsiteY1" fmla="*/ 698 h 973335"/>
                <a:gd name="connsiteX2" fmla="*/ 53249 w 946546"/>
                <a:gd name="connsiteY2" fmla="*/ 421110 h 973335"/>
                <a:gd name="connsiteX3" fmla="*/ 698 w 946546"/>
                <a:gd name="connsiteY3" fmla="*/ 894077 h 973335"/>
                <a:gd name="connsiteX4" fmla="*/ 473662 w 946546"/>
                <a:gd name="connsiteY4" fmla="*/ 972905 h 973335"/>
                <a:gd name="connsiteX5" fmla="*/ 946628 w 946546"/>
                <a:gd name="connsiteY5" fmla="*/ 894077 h 973335"/>
                <a:gd name="connsiteX6" fmla="*/ 894074 w 946546"/>
                <a:gd name="connsiteY6" fmla="*/ 421110 h 973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6546" h="973335">
                  <a:moveTo>
                    <a:pt x="894074" y="421110"/>
                  </a:moveTo>
                  <a:cubicBezTo>
                    <a:pt x="867800" y="184628"/>
                    <a:pt x="705848" y="698"/>
                    <a:pt x="473662" y="698"/>
                  </a:cubicBezTo>
                  <a:cubicBezTo>
                    <a:pt x="241475" y="698"/>
                    <a:pt x="79523" y="184628"/>
                    <a:pt x="53249" y="421110"/>
                  </a:cubicBezTo>
                  <a:cubicBezTo>
                    <a:pt x="40110" y="539351"/>
                    <a:pt x="698" y="894077"/>
                    <a:pt x="698" y="894077"/>
                  </a:cubicBezTo>
                  <a:cubicBezTo>
                    <a:pt x="698" y="894077"/>
                    <a:pt x="184628" y="972905"/>
                    <a:pt x="473662" y="972905"/>
                  </a:cubicBezTo>
                  <a:cubicBezTo>
                    <a:pt x="762695" y="972905"/>
                    <a:pt x="946628" y="894077"/>
                    <a:pt x="946628" y="894077"/>
                  </a:cubicBezTo>
                  <a:cubicBezTo>
                    <a:pt x="946628" y="894077"/>
                    <a:pt x="907213" y="539354"/>
                    <a:pt x="894074" y="421110"/>
                  </a:cubicBezTo>
                  <a:close/>
                </a:path>
              </a:pathLst>
            </a:custGeom>
            <a:solidFill>
              <a:srgbClr val="55373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80" name="PA-任意多边形 1265"/>
            <p:cNvSpPr/>
            <p:nvPr>
              <p:custDataLst>
                <p:tags r:id="rId30"/>
              </p:custDataLst>
            </p:nvPr>
          </p:nvSpPr>
          <p:spPr>
            <a:xfrm>
              <a:off x="17499028" y="18954052"/>
              <a:ext cx="500063" cy="964406"/>
            </a:xfrm>
            <a:custGeom>
              <a:avLst/>
              <a:gdLst>
                <a:gd name="connsiteX0" fmla="*/ 237180 w 500062"/>
                <a:gd name="connsiteY0" fmla="*/ 132077 h 964406"/>
                <a:gd name="connsiteX1" fmla="*/ 698 w 500062"/>
                <a:gd name="connsiteY1" fmla="*/ 105800 h 964406"/>
                <a:gd name="connsiteX2" fmla="*/ 184628 w 500062"/>
                <a:gd name="connsiteY2" fmla="*/ 421110 h 964406"/>
                <a:gd name="connsiteX3" fmla="*/ 184628 w 500062"/>
                <a:gd name="connsiteY3" fmla="*/ 964881 h 964406"/>
                <a:gd name="connsiteX4" fmla="*/ 499939 w 500062"/>
                <a:gd name="connsiteY4" fmla="*/ 894077 h 964406"/>
                <a:gd name="connsiteX5" fmla="*/ 447387 w 500062"/>
                <a:gd name="connsiteY5" fmla="*/ 421110 h 964406"/>
                <a:gd name="connsiteX6" fmla="*/ 26972 w 500062"/>
                <a:gd name="connsiteY6" fmla="*/ 698 h 964406"/>
                <a:gd name="connsiteX7" fmla="*/ 237180 w 500062"/>
                <a:gd name="connsiteY7" fmla="*/ 132077 h 96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2" h="964406">
                  <a:moveTo>
                    <a:pt x="237180" y="132077"/>
                  </a:moveTo>
                  <a:cubicBezTo>
                    <a:pt x="132077" y="79526"/>
                    <a:pt x="698" y="105800"/>
                    <a:pt x="698" y="105800"/>
                  </a:cubicBezTo>
                  <a:cubicBezTo>
                    <a:pt x="79526" y="316008"/>
                    <a:pt x="184628" y="421110"/>
                    <a:pt x="184628" y="421110"/>
                  </a:cubicBezTo>
                  <a:lnTo>
                    <a:pt x="184628" y="964881"/>
                  </a:lnTo>
                  <a:cubicBezTo>
                    <a:pt x="381099" y="944863"/>
                    <a:pt x="499939" y="894077"/>
                    <a:pt x="499939" y="894077"/>
                  </a:cubicBezTo>
                  <a:cubicBezTo>
                    <a:pt x="499939" y="894077"/>
                    <a:pt x="460526" y="539354"/>
                    <a:pt x="447387" y="421110"/>
                  </a:cubicBezTo>
                  <a:cubicBezTo>
                    <a:pt x="421110" y="184628"/>
                    <a:pt x="259159" y="698"/>
                    <a:pt x="26972" y="698"/>
                  </a:cubicBezTo>
                  <a:cubicBezTo>
                    <a:pt x="184628" y="698"/>
                    <a:pt x="237180" y="132077"/>
                    <a:pt x="237180" y="132077"/>
                  </a:cubicBezTo>
                  <a:close/>
                </a:path>
              </a:pathLst>
            </a:custGeom>
            <a:solidFill>
              <a:srgbClr val="64463C"/>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81" name="PA-任意多边形 1266"/>
            <p:cNvSpPr/>
            <p:nvPr>
              <p:custDataLst>
                <p:tags r:id="rId31"/>
              </p:custDataLst>
            </p:nvPr>
          </p:nvSpPr>
          <p:spPr>
            <a:xfrm>
              <a:off x="16973510" y="19899983"/>
              <a:ext cx="1104305" cy="577453"/>
            </a:xfrm>
            <a:custGeom>
              <a:avLst/>
              <a:gdLst>
                <a:gd name="connsiteX0" fmla="*/ 683869 w 1104304"/>
                <a:gd name="connsiteY0" fmla="*/ 698 h 577453"/>
                <a:gd name="connsiteX1" fmla="*/ 421110 w 1104304"/>
                <a:gd name="connsiteY1" fmla="*/ 698 h 577453"/>
                <a:gd name="connsiteX2" fmla="*/ 111328 w 1104304"/>
                <a:gd name="connsiteY2" fmla="*/ 97504 h 577453"/>
                <a:gd name="connsiteX3" fmla="*/ 698 w 1104304"/>
                <a:gd name="connsiteY3" fmla="*/ 247985 h 577453"/>
                <a:gd name="connsiteX4" fmla="*/ 698 w 1104304"/>
                <a:gd name="connsiteY4" fmla="*/ 526216 h 577453"/>
                <a:gd name="connsiteX5" fmla="*/ 53249 w 1104304"/>
                <a:gd name="connsiteY5" fmla="*/ 578767 h 577453"/>
                <a:gd name="connsiteX6" fmla="*/ 1051731 w 1104304"/>
                <a:gd name="connsiteY6" fmla="*/ 578767 h 577453"/>
                <a:gd name="connsiteX7" fmla="*/ 1104282 w 1104304"/>
                <a:gd name="connsiteY7" fmla="*/ 526216 h 577453"/>
                <a:gd name="connsiteX8" fmla="*/ 1104282 w 1104304"/>
                <a:gd name="connsiteY8" fmla="*/ 247985 h 577453"/>
                <a:gd name="connsiteX9" fmla="*/ 993652 w 1104304"/>
                <a:gd name="connsiteY9" fmla="*/ 97504 h 577453"/>
                <a:gd name="connsiteX10" fmla="*/ 683869 w 1104304"/>
                <a:gd name="connsiteY10" fmla="*/ 698 h 5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4304" h="577453">
                  <a:moveTo>
                    <a:pt x="683869" y="698"/>
                  </a:moveTo>
                  <a:lnTo>
                    <a:pt x="421110" y="698"/>
                  </a:lnTo>
                  <a:lnTo>
                    <a:pt x="111328" y="97504"/>
                  </a:lnTo>
                  <a:cubicBezTo>
                    <a:pt x="45510" y="118072"/>
                    <a:pt x="698" y="179029"/>
                    <a:pt x="698" y="247985"/>
                  </a:cubicBezTo>
                  <a:lnTo>
                    <a:pt x="698" y="526216"/>
                  </a:lnTo>
                  <a:cubicBezTo>
                    <a:pt x="698" y="555240"/>
                    <a:pt x="24224" y="578767"/>
                    <a:pt x="53249" y="578767"/>
                  </a:cubicBezTo>
                  <a:lnTo>
                    <a:pt x="1051731" y="578767"/>
                  </a:lnTo>
                  <a:cubicBezTo>
                    <a:pt x="1080755" y="578767"/>
                    <a:pt x="1104282" y="555240"/>
                    <a:pt x="1104282" y="526216"/>
                  </a:cubicBezTo>
                  <a:lnTo>
                    <a:pt x="1104282" y="247985"/>
                  </a:lnTo>
                  <a:cubicBezTo>
                    <a:pt x="1104282" y="179029"/>
                    <a:pt x="1059470" y="118072"/>
                    <a:pt x="993652" y="97504"/>
                  </a:cubicBezTo>
                  <a:lnTo>
                    <a:pt x="683869" y="698"/>
                  </a:lnTo>
                  <a:close/>
                </a:path>
              </a:pathLst>
            </a:custGeom>
            <a:solidFill>
              <a:srgbClr val="00BED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82" name="PA-任意多边形 1267"/>
            <p:cNvSpPr/>
            <p:nvPr>
              <p:custDataLst>
                <p:tags r:id="rId32"/>
              </p:custDataLst>
            </p:nvPr>
          </p:nvSpPr>
          <p:spPr>
            <a:xfrm>
              <a:off x="17341369" y="19794881"/>
              <a:ext cx="369094" cy="419695"/>
            </a:xfrm>
            <a:custGeom>
              <a:avLst/>
              <a:gdLst>
                <a:gd name="connsiteX0" fmla="*/ 368562 w 369093"/>
                <a:gd name="connsiteY0" fmla="*/ 263457 h 419695"/>
                <a:gd name="connsiteX1" fmla="*/ 237183 w 369093"/>
                <a:gd name="connsiteY1" fmla="*/ 263457 h 419695"/>
                <a:gd name="connsiteX2" fmla="*/ 194737 w 369093"/>
                <a:gd name="connsiteY2" fmla="*/ 412017 h 419695"/>
                <a:gd name="connsiteX3" fmla="*/ 174523 w 369093"/>
                <a:gd name="connsiteY3" fmla="*/ 412017 h 419695"/>
                <a:gd name="connsiteX4" fmla="*/ 132077 w 369093"/>
                <a:gd name="connsiteY4" fmla="*/ 263457 h 419695"/>
                <a:gd name="connsiteX5" fmla="*/ 698 w 369093"/>
                <a:gd name="connsiteY5" fmla="*/ 263457 h 419695"/>
                <a:gd name="connsiteX6" fmla="*/ 698 w 369093"/>
                <a:gd name="connsiteY6" fmla="*/ 698 h 419695"/>
                <a:gd name="connsiteX7" fmla="*/ 368559 w 369093"/>
                <a:gd name="connsiteY7" fmla="*/ 698 h 419695"/>
                <a:gd name="connsiteX8" fmla="*/ 368559 w 369093"/>
                <a:gd name="connsiteY8" fmla="*/ 263457 h 41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093" h="419695">
                  <a:moveTo>
                    <a:pt x="368562" y="263457"/>
                  </a:moveTo>
                  <a:lnTo>
                    <a:pt x="237183" y="263457"/>
                  </a:lnTo>
                  <a:lnTo>
                    <a:pt x="194737" y="412017"/>
                  </a:lnTo>
                  <a:cubicBezTo>
                    <a:pt x="191835" y="422182"/>
                    <a:pt x="177428" y="422182"/>
                    <a:pt x="174523" y="412017"/>
                  </a:cubicBezTo>
                  <a:lnTo>
                    <a:pt x="132077" y="263457"/>
                  </a:lnTo>
                  <a:lnTo>
                    <a:pt x="698" y="263457"/>
                  </a:lnTo>
                  <a:lnTo>
                    <a:pt x="698" y="698"/>
                  </a:lnTo>
                  <a:lnTo>
                    <a:pt x="368559" y="698"/>
                  </a:lnTo>
                  <a:lnTo>
                    <a:pt x="368559" y="263457"/>
                  </a:lnTo>
                  <a:close/>
                </a:path>
              </a:pathLst>
            </a:custGeom>
            <a:solidFill>
              <a:srgbClr val="B48764"/>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83" name="PA-任意多边形 1268"/>
            <p:cNvSpPr/>
            <p:nvPr>
              <p:custDataLst>
                <p:tags r:id="rId33"/>
              </p:custDataLst>
            </p:nvPr>
          </p:nvSpPr>
          <p:spPr>
            <a:xfrm>
              <a:off x="17341372" y="19794881"/>
              <a:ext cx="369094" cy="229195"/>
            </a:xfrm>
            <a:custGeom>
              <a:avLst/>
              <a:gdLst>
                <a:gd name="connsiteX0" fmla="*/ 698 w 369093"/>
                <a:gd name="connsiteY0" fmla="*/ 698 h 229195"/>
                <a:gd name="connsiteX1" fmla="*/ 698 w 369093"/>
                <a:gd name="connsiteY1" fmla="*/ 231295 h 229195"/>
                <a:gd name="connsiteX2" fmla="*/ 368559 w 369093"/>
                <a:gd name="connsiteY2" fmla="*/ 26975 h 229195"/>
                <a:gd name="connsiteX3" fmla="*/ 368559 w 369093"/>
                <a:gd name="connsiteY3" fmla="*/ 698 h 229195"/>
                <a:gd name="connsiteX4" fmla="*/ 698 w 369093"/>
                <a:gd name="connsiteY4" fmla="*/ 698 h 229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093" h="229195">
                  <a:moveTo>
                    <a:pt x="698" y="698"/>
                  </a:moveTo>
                  <a:lnTo>
                    <a:pt x="698" y="231295"/>
                  </a:lnTo>
                  <a:cubicBezTo>
                    <a:pt x="239198" y="198437"/>
                    <a:pt x="368559" y="26975"/>
                    <a:pt x="368559" y="26975"/>
                  </a:cubicBezTo>
                  <a:lnTo>
                    <a:pt x="368559" y="698"/>
                  </a:lnTo>
                  <a:lnTo>
                    <a:pt x="698" y="698"/>
                  </a:lnTo>
                  <a:close/>
                </a:path>
              </a:pathLst>
            </a:custGeom>
            <a:solidFill>
              <a:srgbClr val="966D50"/>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84" name="PA-任意多边形 1269"/>
            <p:cNvSpPr/>
            <p:nvPr>
              <p:custDataLst>
                <p:tags r:id="rId34"/>
              </p:custDataLst>
            </p:nvPr>
          </p:nvSpPr>
          <p:spPr>
            <a:xfrm>
              <a:off x="17393927" y="19662779"/>
              <a:ext cx="261938" cy="80367"/>
            </a:xfrm>
            <a:custGeom>
              <a:avLst/>
              <a:gdLst>
                <a:gd name="connsiteX0" fmla="*/ 132076 w 261937"/>
                <a:gd name="connsiteY0" fmla="*/ 80257 h 80367"/>
                <a:gd name="connsiteX1" fmla="*/ 12192 w 261937"/>
                <a:gd name="connsiteY1" fmla="*/ 48721 h 80367"/>
                <a:gd name="connsiteX2" fmla="*/ 5251 w 261937"/>
                <a:gd name="connsiteY2" fmla="*/ 12207 h 80367"/>
                <a:gd name="connsiteX3" fmla="*/ 41753 w 261937"/>
                <a:gd name="connsiteY3" fmla="*/ 5254 h 80367"/>
                <a:gd name="connsiteX4" fmla="*/ 132076 w 261937"/>
                <a:gd name="connsiteY4" fmla="*/ 27706 h 80367"/>
                <a:gd name="connsiteX5" fmla="*/ 222400 w 261937"/>
                <a:gd name="connsiteY5" fmla="*/ 5254 h 80367"/>
                <a:gd name="connsiteX6" fmla="*/ 258902 w 261937"/>
                <a:gd name="connsiteY6" fmla="*/ 12207 h 80367"/>
                <a:gd name="connsiteX7" fmla="*/ 251961 w 261937"/>
                <a:gd name="connsiteY7" fmla="*/ 48721 h 80367"/>
                <a:gd name="connsiteX8" fmla="*/ 132076 w 261937"/>
                <a:gd name="connsiteY8" fmla="*/ 80257 h 80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 h="80367">
                  <a:moveTo>
                    <a:pt x="132076" y="80257"/>
                  </a:moveTo>
                  <a:cubicBezTo>
                    <a:pt x="85347" y="80257"/>
                    <a:pt x="41651" y="68762"/>
                    <a:pt x="12192" y="48721"/>
                  </a:cubicBezTo>
                  <a:cubicBezTo>
                    <a:pt x="197" y="40535"/>
                    <a:pt x="-2911" y="24188"/>
                    <a:pt x="5251" y="12207"/>
                  </a:cubicBezTo>
                  <a:cubicBezTo>
                    <a:pt x="13410" y="200"/>
                    <a:pt x="29769" y="-2908"/>
                    <a:pt x="41753" y="5254"/>
                  </a:cubicBezTo>
                  <a:cubicBezTo>
                    <a:pt x="62410" y="19315"/>
                    <a:pt x="96164" y="27706"/>
                    <a:pt x="132076" y="27706"/>
                  </a:cubicBezTo>
                  <a:cubicBezTo>
                    <a:pt x="167977" y="27706"/>
                    <a:pt x="201743" y="19315"/>
                    <a:pt x="222400" y="5254"/>
                  </a:cubicBezTo>
                  <a:cubicBezTo>
                    <a:pt x="234408" y="-2932"/>
                    <a:pt x="250755" y="226"/>
                    <a:pt x="258902" y="12207"/>
                  </a:cubicBezTo>
                  <a:cubicBezTo>
                    <a:pt x="267073" y="24215"/>
                    <a:pt x="263956" y="40562"/>
                    <a:pt x="251961" y="48721"/>
                  </a:cubicBezTo>
                  <a:cubicBezTo>
                    <a:pt x="222493" y="68762"/>
                    <a:pt x="178791" y="80257"/>
                    <a:pt x="132076" y="80257"/>
                  </a:cubicBezTo>
                  <a:close/>
                </a:path>
              </a:pathLst>
            </a:custGeom>
            <a:solidFill>
              <a:srgbClr val="646464"/>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85" name="PA-任意多边形 1270"/>
            <p:cNvSpPr/>
            <p:nvPr>
              <p:custDataLst>
                <p:tags r:id="rId35"/>
              </p:custDataLst>
            </p:nvPr>
          </p:nvSpPr>
          <p:spPr>
            <a:xfrm>
              <a:off x="17236269" y="19243086"/>
              <a:ext cx="631031" cy="654844"/>
            </a:xfrm>
            <a:custGeom>
              <a:avLst/>
              <a:gdLst>
                <a:gd name="connsiteX0" fmla="*/ 578764 w 631031"/>
                <a:gd name="connsiteY0" fmla="*/ 212227 h 654843"/>
                <a:gd name="connsiteX1" fmla="*/ 578764 w 631031"/>
                <a:gd name="connsiteY1" fmla="*/ 698 h 654843"/>
                <a:gd name="connsiteX2" fmla="*/ 698 w 631031"/>
                <a:gd name="connsiteY2" fmla="*/ 698 h 654843"/>
                <a:gd name="connsiteX3" fmla="*/ 698 w 631031"/>
                <a:gd name="connsiteY3" fmla="*/ 427820 h 654843"/>
                <a:gd name="connsiteX4" fmla="*/ 61542 w 631031"/>
                <a:gd name="connsiteY4" fmla="*/ 538658 h 654843"/>
                <a:gd name="connsiteX5" fmla="*/ 205089 w 631031"/>
                <a:gd name="connsiteY5" fmla="*/ 630005 h 654843"/>
                <a:gd name="connsiteX6" fmla="*/ 374372 w 631031"/>
                <a:gd name="connsiteY6" fmla="*/ 630005 h 654843"/>
                <a:gd name="connsiteX7" fmla="*/ 517920 w 631031"/>
                <a:gd name="connsiteY7" fmla="*/ 538658 h 654843"/>
                <a:gd name="connsiteX8" fmla="*/ 578764 w 631031"/>
                <a:gd name="connsiteY8" fmla="*/ 427820 h 654843"/>
                <a:gd name="connsiteX9" fmla="*/ 578764 w 631031"/>
                <a:gd name="connsiteY9" fmla="*/ 367240 h 654843"/>
                <a:gd name="connsiteX10" fmla="*/ 631315 w 631031"/>
                <a:gd name="connsiteY10" fmla="*/ 302872 h 654843"/>
                <a:gd name="connsiteX11" fmla="*/ 631315 w 631031"/>
                <a:gd name="connsiteY11" fmla="*/ 276595 h 654843"/>
                <a:gd name="connsiteX12" fmla="*/ 578764 w 631031"/>
                <a:gd name="connsiteY12" fmla="*/ 212227 h 65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1031" h="654843">
                  <a:moveTo>
                    <a:pt x="578764" y="212227"/>
                  </a:moveTo>
                  <a:lnTo>
                    <a:pt x="578764" y="698"/>
                  </a:lnTo>
                  <a:lnTo>
                    <a:pt x="698" y="698"/>
                  </a:lnTo>
                  <a:lnTo>
                    <a:pt x="698" y="427820"/>
                  </a:lnTo>
                  <a:cubicBezTo>
                    <a:pt x="698" y="472739"/>
                    <a:pt x="23647" y="514542"/>
                    <a:pt x="61542" y="538658"/>
                  </a:cubicBezTo>
                  <a:lnTo>
                    <a:pt x="205089" y="630005"/>
                  </a:lnTo>
                  <a:cubicBezTo>
                    <a:pt x="256733" y="662870"/>
                    <a:pt x="322729" y="662870"/>
                    <a:pt x="374372" y="630005"/>
                  </a:cubicBezTo>
                  <a:lnTo>
                    <a:pt x="517920" y="538658"/>
                  </a:lnTo>
                  <a:cubicBezTo>
                    <a:pt x="555818" y="514542"/>
                    <a:pt x="578764" y="472739"/>
                    <a:pt x="578764" y="427820"/>
                  </a:cubicBezTo>
                  <a:lnTo>
                    <a:pt x="578764" y="367240"/>
                  </a:lnTo>
                  <a:cubicBezTo>
                    <a:pt x="608747" y="361153"/>
                    <a:pt x="631315" y="334647"/>
                    <a:pt x="631315" y="302872"/>
                  </a:cubicBezTo>
                  <a:lnTo>
                    <a:pt x="631315" y="276595"/>
                  </a:lnTo>
                  <a:cubicBezTo>
                    <a:pt x="631318" y="244814"/>
                    <a:pt x="608750" y="218311"/>
                    <a:pt x="578764" y="212227"/>
                  </a:cubicBezTo>
                  <a:close/>
                </a:path>
              </a:pathLst>
            </a:custGeom>
            <a:solidFill>
              <a:srgbClr val="C3977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86" name="PA-任意多边形 1271"/>
            <p:cNvSpPr/>
            <p:nvPr>
              <p:custDataLst>
                <p:tags r:id="rId36"/>
              </p:custDataLst>
            </p:nvPr>
          </p:nvSpPr>
          <p:spPr>
            <a:xfrm>
              <a:off x="17183715" y="19243086"/>
              <a:ext cx="631031" cy="651867"/>
            </a:xfrm>
            <a:custGeom>
              <a:avLst/>
              <a:gdLst>
                <a:gd name="connsiteX0" fmla="*/ 193713 w 631031"/>
                <a:gd name="connsiteY0" fmla="*/ 107366 h 651867"/>
                <a:gd name="connsiteX1" fmla="*/ 631321 w 631031"/>
                <a:gd name="connsiteY1" fmla="*/ 178800 h 651867"/>
                <a:gd name="connsiteX2" fmla="*/ 631321 w 631031"/>
                <a:gd name="connsiteY2" fmla="*/ 698 h 651867"/>
                <a:gd name="connsiteX3" fmla="*/ 158354 w 631031"/>
                <a:gd name="connsiteY3" fmla="*/ 698 h 651867"/>
                <a:gd name="connsiteX4" fmla="*/ 132077 w 631031"/>
                <a:gd name="connsiteY4" fmla="*/ 698 h 651867"/>
                <a:gd name="connsiteX5" fmla="*/ 53249 w 631031"/>
                <a:gd name="connsiteY5" fmla="*/ 698 h 651867"/>
                <a:gd name="connsiteX6" fmla="*/ 53249 w 631031"/>
                <a:gd name="connsiteY6" fmla="*/ 212224 h 651867"/>
                <a:gd name="connsiteX7" fmla="*/ 698 w 631031"/>
                <a:gd name="connsiteY7" fmla="*/ 276592 h 651867"/>
                <a:gd name="connsiteX8" fmla="*/ 698 w 631031"/>
                <a:gd name="connsiteY8" fmla="*/ 302869 h 651867"/>
                <a:gd name="connsiteX9" fmla="*/ 53249 w 631031"/>
                <a:gd name="connsiteY9" fmla="*/ 367238 h 651867"/>
                <a:gd name="connsiteX10" fmla="*/ 53249 w 631031"/>
                <a:gd name="connsiteY10" fmla="*/ 427817 h 651867"/>
                <a:gd name="connsiteX11" fmla="*/ 114093 w 631031"/>
                <a:gd name="connsiteY11" fmla="*/ 538655 h 651867"/>
                <a:gd name="connsiteX12" fmla="*/ 257640 w 631031"/>
                <a:gd name="connsiteY12" fmla="*/ 630003 h 651867"/>
                <a:gd name="connsiteX13" fmla="*/ 334832 w 631031"/>
                <a:gd name="connsiteY13" fmla="*/ 654131 h 651867"/>
                <a:gd name="connsiteX14" fmla="*/ 166120 w 631031"/>
                <a:gd name="connsiteY14" fmla="*/ 467065 h 651867"/>
                <a:gd name="connsiteX15" fmla="*/ 158348 w 631031"/>
                <a:gd name="connsiteY15" fmla="*/ 429543 h 651867"/>
                <a:gd name="connsiteX16" fmla="*/ 158348 w 631031"/>
                <a:gd name="connsiteY16" fmla="*/ 131896 h 651867"/>
                <a:gd name="connsiteX17" fmla="*/ 193713 w 631031"/>
                <a:gd name="connsiteY17" fmla="*/ 107366 h 65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1031" h="651867">
                  <a:moveTo>
                    <a:pt x="193713" y="107366"/>
                  </a:moveTo>
                  <a:cubicBezTo>
                    <a:pt x="315344" y="151978"/>
                    <a:pt x="495855" y="170847"/>
                    <a:pt x="631321" y="178800"/>
                  </a:cubicBezTo>
                  <a:lnTo>
                    <a:pt x="631321" y="698"/>
                  </a:lnTo>
                  <a:lnTo>
                    <a:pt x="158354" y="698"/>
                  </a:lnTo>
                  <a:lnTo>
                    <a:pt x="132077" y="698"/>
                  </a:lnTo>
                  <a:lnTo>
                    <a:pt x="53249" y="698"/>
                  </a:lnTo>
                  <a:lnTo>
                    <a:pt x="53249" y="212224"/>
                  </a:lnTo>
                  <a:cubicBezTo>
                    <a:pt x="23266" y="218311"/>
                    <a:pt x="698" y="244817"/>
                    <a:pt x="698" y="276592"/>
                  </a:cubicBezTo>
                  <a:lnTo>
                    <a:pt x="698" y="302869"/>
                  </a:lnTo>
                  <a:cubicBezTo>
                    <a:pt x="698" y="334647"/>
                    <a:pt x="23266" y="361153"/>
                    <a:pt x="53249" y="367238"/>
                  </a:cubicBezTo>
                  <a:lnTo>
                    <a:pt x="53249" y="427817"/>
                  </a:lnTo>
                  <a:cubicBezTo>
                    <a:pt x="53249" y="472736"/>
                    <a:pt x="76198" y="514539"/>
                    <a:pt x="114093" y="538655"/>
                  </a:cubicBezTo>
                  <a:lnTo>
                    <a:pt x="257640" y="630003"/>
                  </a:lnTo>
                  <a:cubicBezTo>
                    <a:pt x="281274" y="645046"/>
                    <a:pt x="307935" y="652857"/>
                    <a:pt x="334832" y="654131"/>
                  </a:cubicBezTo>
                  <a:cubicBezTo>
                    <a:pt x="236989" y="610982"/>
                    <a:pt x="184581" y="509860"/>
                    <a:pt x="166120" y="467065"/>
                  </a:cubicBezTo>
                  <a:cubicBezTo>
                    <a:pt x="160994" y="455177"/>
                    <a:pt x="158348" y="442494"/>
                    <a:pt x="158348" y="429543"/>
                  </a:cubicBezTo>
                  <a:lnTo>
                    <a:pt x="158348" y="131896"/>
                  </a:lnTo>
                  <a:cubicBezTo>
                    <a:pt x="158354" y="113554"/>
                    <a:pt x="176485" y="101046"/>
                    <a:pt x="193713" y="107366"/>
                  </a:cubicBezTo>
                  <a:close/>
                </a:path>
              </a:pathLst>
            </a:custGeom>
            <a:solidFill>
              <a:srgbClr val="B48764"/>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87" name="PA-任意多边形 1272"/>
            <p:cNvSpPr/>
            <p:nvPr>
              <p:custDataLst>
                <p:tags r:id="rId37"/>
              </p:custDataLst>
            </p:nvPr>
          </p:nvSpPr>
          <p:spPr>
            <a:xfrm>
              <a:off x="17267002" y="19872174"/>
              <a:ext cx="208359" cy="318492"/>
            </a:xfrm>
            <a:custGeom>
              <a:avLst/>
              <a:gdLst>
                <a:gd name="connsiteX0" fmla="*/ 75068 w 208359"/>
                <a:gd name="connsiteY0" fmla="*/ 2232 h 318492"/>
                <a:gd name="connsiteX1" fmla="*/ 206447 w 208359"/>
                <a:gd name="connsiteY1" fmla="*/ 186163 h 318492"/>
                <a:gd name="connsiteX2" fmla="*/ 101345 w 208359"/>
                <a:gd name="connsiteY2" fmla="*/ 317543 h 318492"/>
                <a:gd name="connsiteX3" fmla="*/ 4103 w 208359"/>
                <a:gd name="connsiteY3" fmla="*/ 74459 h 318492"/>
                <a:gd name="connsiteX4" fmla="*/ 13974 w 208359"/>
                <a:gd name="connsiteY4" fmla="*/ 42961 h 318492"/>
                <a:gd name="connsiteX5" fmla="*/ 75068 w 208359"/>
                <a:gd name="connsiteY5" fmla="*/ 2232 h 31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59" h="318492">
                  <a:moveTo>
                    <a:pt x="75068" y="2232"/>
                  </a:moveTo>
                  <a:lnTo>
                    <a:pt x="206447" y="186163"/>
                  </a:lnTo>
                  <a:cubicBezTo>
                    <a:pt x="206447" y="186163"/>
                    <a:pt x="153896" y="238714"/>
                    <a:pt x="101345" y="317543"/>
                  </a:cubicBezTo>
                  <a:cubicBezTo>
                    <a:pt x="101300" y="317614"/>
                    <a:pt x="28505" y="135502"/>
                    <a:pt x="4103" y="74459"/>
                  </a:cubicBezTo>
                  <a:cubicBezTo>
                    <a:pt x="-507" y="62924"/>
                    <a:pt x="3636" y="49851"/>
                    <a:pt x="13974" y="42961"/>
                  </a:cubicBezTo>
                  <a:lnTo>
                    <a:pt x="75068" y="2232"/>
                  </a:lnTo>
                  <a:close/>
                </a:path>
              </a:pathLst>
            </a:custGeom>
            <a:solidFill>
              <a:srgbClr val="E4EAF6"/>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88" name="PA-任意多边形 1273"/>
            <p:cNvSpPr/>
            <p:nvPr>
              <p:custDataLst>
                <p:tags r:id="rId38"/>
              </p:custDataLst>
            </p:nvPr>
          </p:nvSpPr>
          <p:spPr>
            <a:xfrm>
              <a:off x="17576319" y="19872174"/>
              <a:ext cx="208359" cy="318492"/>
            </a:xfrm>
            <a:custGeom>
              <a:avLst/>
              <a:gdLst>
                <a:gd name="connsiteX0" fmla="*/ 133612 w 208359"/>
                <a:gd name="connsiteY0" fmla="*/ 2232 h 318492"/>
                <a:gd name="connsiteX1" fmla="*/ 2232 w 208359"/>
                <a:gd name="connsiteY1" fmla="*/ 186163 h 318492"/>
                <a:gd name="connsiteX2" fmla="*/ 107335 w 208359"/>
                <a:gd name="connsiteY2" fmla="*/ 317543 h 318492"/>
                <a:gd name="connsiteX3" fmla="*/ 204576 w 208359"/>
                <a:gd name="connsiteY3" fmla="*/ 74459 h 318492"/>
                <a:gd name="connsiteX4" fmla="*/ 194706 w 208359"/>
                <a:gd name="connsiteY4" fmla="*/ 42961 h 318492"/>
                <a:gd name="connsiteX5" fmla="*/ 133612 w 208359"/>
                <a:gd name="connsiteY5" fmla="*/ 2232 h 31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59" h="318492">
                  <a:moveTo>
                    <a:pt x="133612" y="2232"/>
                  </a:moveTo>
                  <a:lnTo>
                    <a:pt x="2232" y="186163"/>
                  </a:lnTo>
                  <a:cubicBezTo>
                    <a:pt x="2232" y="186163"/>
                    <a:pt x="54784" y="238714"/>
                    <a:pt x="107335" y="317543"/>
                  </a:cubicBezTo>
                  <a:cubicBezTo>
                    <a:pt x="107380" y="317614"/>
                    <a:pt x="180174" y="135502"/>
                    <a:pt x="204576" y="74459"/>
                  </a:cubicBezTo>
                  <a:cubicBezTo>
                    <a:pt x="209187" y="62924"/>
                    <a:pt x="205043" y="49851"/>
                    <a:pt x="194706" y="42961"/>
                  </a:cubicBezTo>
                  <a:lnTo>
                    <a:pt x="133612" y="2232"/>
                  </a:lnTo>
                  <a:close/>
                </a:path>
              </a:pathLst>
            </a:custGeom>
            <a:solidFill>
              <a:srgbClr val="E4EAF6"/>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89" name="PA-任意多边形 1274"/>
            <p:cNvSpPr/>
            <p:nvPr>
              <p:custDataLst>
                <p:tags r:id="rId39"/>
              </p:custDataLst>
            </p:nvPr>
          </p:nvSpPr>
          <p:spPr>
            <a:xfrm>
              <a:off x="17420195" y="19699899"/>
              <a:ext cx="211336" cy="68461"/>
            </a:xfrm>
            <a:custGeom>
              <a:avLst/>
              <a:gdLst>
                <a:gd name="connsiteX0" fmla="*/ 105808 w 211335"/>
                <a:gd name="connsiteY0" fmla="*/ 69411 h 68460"/>
                <a:gd name="connsiteX1" fmla="*/ 16124 w 211335"/>
                <a:gd name="connsiteY1" fmla="*/ 50935 h 68460"/>
                <a:gd name="connsiteX2" fmla="*/ 3051 w 211335"/>
                <a:gd name="connsiteY2" fmla="*/ 16139 h 68460"/>
                <a:gd name="connsiteX3" fmla="*/ 37835 w 211335"/>
                <a:gd name="connsiteY3" fmla="*/ 3054 h 68460"/>
                <a:gd name="connsiteX4" fmla="*/ 173783 w 211335"/>
                <a:gd name="connsiteY4" fmla="*/ 3054 h 68460"/>
                <a:gd name="connsiteX5" fmla="*/ 208565 w 211335"/>
                <a:gd name="connsiteY5" fmla="*/ 16139 h 68460"/>
                <a:gd name="connsiteX6" fmla="*/ 195491 w 211335"/>
                <a:gd name="connsiteY6" fmla="*/ 50935 h 68460"/>
                <a:gd name="connsiteX7" fmla="*/ 105808 w 211335"/>
                <a:gd name="connsiteY7" fmla="*/ 69411 h 6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335" h="68460">
                  <a:moveTo>
                    <a:pt x="105808" y="69411"/>
                  </a:moveTo>
                  <a:cubicBezTo>
                    <a:pt x="73798" y="69411"/>
                    <a:pt x="42785" y="63023"/>
                    <a:pt x="16124" y="50935"/>
                  </a:cubicBezTo>
                  <a:cubicBezTo>
                    <a:pt x="2911" y="44931"/>
                    <a:pt x="-2944" y="29355"/>
                    <a:pt x="3051" y="16139"/>
                  </a:cubicBezTo>
                  <a:cubicBezTo>
                    <a:pt x="9045" y="2923"/>
                    <a:pt x="24616" y="-2952"/>
                    <a:pt x="37835" y="3054"/>
                  </a:cubicBezTo>
                  <a:cubicBezTo>
                    <a:pt x="77584" y="21119"/>
                    <a:pt x="133960" y="21119"/>
                    <a:pt x="173783" y="3054"/>
                  </a:cubicBezTo>
                  <a:cubicBezTo>
                    <a:pt x="187035" y="-2923"/>
                    <a:pt x="202588" y="2926"/>
                    <a:pt x="208565" y="16139"/>
                  </a:cubicBezTo>
                  <a:cubicBezTo>
                    <a:pt x="214556" y="29352"/>
                    <a:pt x="208704" y="44931"/>
                    <a:pt x="195491" y="50935"/>
                  </a:cubicBezTo>
                  <a:cubicBezTo>
                    <a:pt x="168818" y="63020"/>
                    <a:pt x="137806" y="69411"/>
                    <a:pt x="105808" y="69411"/>
                  </a:cubicBezTo>
                  <a:close/>
                </a:path>
              </a:pathLst>
            </a:custGeom>
            <a:solidFill>
              <a:srgbClr val="966D50"/>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90" name="PA-任意多边形 1275"/>
            <p:cNvSpPr/>
            <p:nvPr>
              <p:custDataLst>
                <p:tags r:id="rId40"/>
              </p:custDataLst>
            </p:nvPr>
          </p:nvSpPr>
          <p:spPr>
            <a:xfrm>
              <a:off x="17891626" y="20057352"/>
              <a:ext cx="187523" cy="422672"/>
            </a:xfrm>
            <a:custGeom>
              <a:avLst/>
              <a:gdLst>
                <a:gd name="connsiteX0" fmla="*/ 2235 w 187523"/>
                <a:gd name="connsiteY0" fmla="*/ 421398 h 422671"/>
                <a:gd name="connsiteX1" fmla="*/ 133615 w 187523"/>
                <a:gd name="connsiteY1" fmla="*/ 421398 h 422671"/>
                <a:gd name="connsiteX2" fmla="*/ 186166 w 187523"/>
                <a:gd name="connsiteY2" fmla="*/ 368847 h 422671"/>
                <a:gd name="connsiteX3" fmla="*/ 186166 w 187523"/>
                <a:gd name="connsiteY3" fmla="*/ 90615 h 422671"/>
                <a:gd name="connsiteX4" fmla="*/ 158642 w 187523"/>
                <a:gd name="connsiteY4" fmla="*/ 2232 h 422671"/>
                <a:gd name="connsiteX5" fmla="*/ 33019 w 187523"/>
                <a:gd name="connsiteY5" fmla="*/ 127855 h 422671"/>
                <a:gd name="connsiteX6" fmla="*/ 2232 w 187523"/>
                <a:gd name="connsiteY6" fmla="*/ 202174 h 422671"/>
                <a:gd name="connsiteX7" fmla="*/ 2232 w 187523"/>
                <a:gd name="connsiteY7" fmla="*/ 421398 h 42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523" h="422671">
                  <a:moveTo>
                    <a:pt x="2235" y="421398"/>
                  </a:moveTo>
                  <a:lnTo>
                    <a:pt x="133615" y="421398"/>
                  </a:lnTo>
                  <a:cubicBezTo>
                    <a:pt x="162639" y="421398"/>
                    <a:pt x="186166" y="397871"/>
                    <a:pt x="186166" y="368847"/>
                  </a:cubicBezTo>
                  <a:lnTo>
                    <a:pt x="186166" y="90615"/>
                  </a:lnTo>
                  <a:cubicBezTo>
                    <a:pt x="186166" y="58201"/>
                    <a:pt x="175971" y="27747"/>
                    <a:pt x="158642" y="2232"/>
                  </a:cubicBezTo>
                  <a:lnTo>
                    <a:pt x="33019" y="127855"/>
                  </a:lnTo>
                  <a:cubicBezTo>
                    <a:pt x="13308" y="147566"/>
                    <a:pt x="2232" y="174302"/>
                    <a:pt x="2232" y="202174"/>
                  </a:cubicBezTo>
                  <a:lnTo>
                    <a:pt x="2232" y="421398"/>
                  </a:lnTo>
                  <a:close/>
                </a:path>
              </a:pathLst>
            </a:custGeom>
            <a:solidFill>
              <a:srgbClr val="00A6BD"/>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91" name="PA-任意多边形 1276"/>
            <p:cNvSpPr/>
            <p:nvPr>
              <p:custDataLst>
                <p:tags r:id="rId41"/>
              </p:custDataLst>
            </p:nvPr>
          </p:nvSpPr>
          <p:spPr>
            <a:xfrm>
              <a:off x="16971975" y="20057352"/>
              <a:ext cx="187523" cy="422672"/>
            </a:xfrm>
            <a:custGeom>
              <a:avLst/>
              <a:gdLst>
                <a:gd name="connsiteX0" fmla="*/ 186163 w 187523"/>
                <a:gd name="connsiteY0" fmla="*/ 421398 h 422671"/>
                <a:gd name="connsiteX1" fmla="*/ 54784 w 187523"/>
                <a:gd name="connsiteY1" fmla="*/ 421398 h 422671"/>
                <a:gd name="connsiteX2" fmla="*/ 2232 w 187523"/>
                <a:gd name="connsiteY2" fmla="*/ 368847 h 422671"/>
                <a:gd name="connsiteX3" fmla="*/ 2232 w 187523"/>
                <a:gd name="connsiteY3" fmla="*/ 90615 h 422671"/>
                <a:gd name="connsiteX4" fmla="*/ 29757 w 187523"/>
                <a:gd name="connsiteY4" fmla="*/ 2232 h 422671"/>
                <a:gd name="connsiteX5" fmla="*/ 155380 w 187523"/>
                <a:gd name="connsiteY5" fmla="*/ 127855 h 422671"/>
                <a:gd name="connsiteX6" fmla="*/ 186166 w 187523"/>
                <a:gd name="connsiteY6" fmla="*/ 202174 h 422671"/>
                <a:gd name="connsiteX7" fmla="*/ 186166 w 187523"/>
                <a:gd name="connsiteY7" fmla="*/ 421398 h 42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523" h="422671">
                  <a:moveTo>
                    <a:pt x="186163" y="421398"/>
                  </a:moveTo>
                  <a:lnTo>
                    <a:pt x="54784" y="421398"/>
                  </a:lnTo>
                  <a:cubicBezTo>
                    <a:pt x="25759" y="421398"/>
                    <a:pt x="2232" y="397871"/>
                    <a:pt x="2232" y="368847"/>
                  </a:cubicBezTo>
                  <a:lnTo>
                    <a:pt x="2232" y="90615"/>
                  </a:lnTo>
                  <a:cubicBezTo>
                    <a:pt x="2232" y="58201"/>
                    <a:pt x="12427" y="27747"/>
                    <a:pt x="29757" y="2232"/>
                  </a:cubicBezTo>
                  <a:lnTo>
                    <a:pt x="155380" y="127855"/>
                  </a:lnTo>
                  <a:cubicBezTo>
                    <a:pt x="175090" y="147566"/>
                    <a:pt x="186166" y="174302"/>
                    <a:pt x="186166" y="202174"/>
                  </a:cubicBezTo>
                  <a:lnTo>
                    <a:pt x="186166" y="421398"/>
                  </a:lnTo>
                  <a:close/>
                </a:path>
              </a:pathLst>
            </a:custGeom>
            <a:solidFill>
              <a:srgbClr val="00A6BD"/>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92" name="PA-任意多边形 1277"/>
            <p:cNvSpPr/>
            <p:nvPr>
              <p:custDataLst>
                <p:tags r:id="rId42"/>
              </p:custDataLst>
            </p:nvPr>
          </p:nvSpPr>
          <p:spPr>
            <a:xfrm>
              <a:off x="17486607" y="20106137"/>
              <a:ext cx="77391" cy="107156"/>
            </a:xfrm>
            <a:custGeom>
              <a:avLst/>
              <a:gdLst>
                <a:gd name="connsiteX0" fmla="*/ 39393 w 77390"/>
                <a:gd name="connsiteY0" fmla="*/ 4752 h 107156"/>
                <a:gd name="connsiteX1" fmla="*/ 698 w 77390"/>
                <a:gd name="connsiteY1" fmla="*/ 698 h 107156"/>
                <a:gd name="connsiteX2" fmla="*/ 29285 w 77390"/>
                <a:gd name="connsiteY2" fmla="*/ 100764 h 107156"/>
                <a:gd name="connsiteX3" fmla="*/ 49498 w 77390"/>
                <a:gd name="connsiteY3" fmla="*/ 100764 h 107156"/>
                <a:gd name="connsiteX4" fmla="*/ 78088 w 77390"/>
                <a:gd name="connsiteY4" fmla="*/ 698 h 107156"/>
                <a:gd name="connsiteX5" fmla="*/ 39393 w 77390"/>
                <a:gd name="connsiteY5" fmla="*/ 4752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90" h="107156">
                  <a:moveTo>
                    <a:pt x="39393" y="4752"/>
                  </a:moveTo>
                  <a:cubicBezTo>
                    <a:pt x="25766" y="4752"/>
                    <a:pt x="12979" y="3064"/>
                    <a:pt x="698" y="698"/>
                  </a:cubicBezTo>
                  <a:lnTo>
                    <a:pt x="29285" y="100764"/>
                  </a:lnTo>
                  <a:cubicBezTo>
                    <a:pt x="32187" y="110929"/>
                    <a:pt x="46593" y="110929"/>
                    <a:pt x="49498" y="100764"/>
                  </a:cubicBezTo>
                  <a:lnTo>
                    <a:pt x="78088" y="698"/>
                  </a:lnTo>
                  <a:cubicBezTo>
                    <a:pt x="65807" y="3064"/>
                    <a:pt x="53020" y="4752"/>
                    <a:pt x="39393" y="4752"/>
                  </a:cubicBezTo>
                  <a:close/>
                </a:path>
              </a:pathLst>
            </a:custGeom>
            <a:solidFill>
              <a:srgbClr val="D5DCEC"/>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93" name="PA-任意多边形 1278"/>
            <p:cNvSpPr/>
            <p:nvPr>
              <p:custDataLst>
                <p:tags r:id="rId43"/>
              </p:custDataLst>
            </p:nvPr>
          </p:nvSpPr>
          <p:spPr>
            <a:xfrm>
              <a:off x="17209992" y="19216811"/>
              <a:ext cx="631031" cy="235148"/>
            </a:xfrm>
            <a:custGeom>
              <a:avLst/>
              <a:gdLst>
                <a:gd name="connsiteX0" fmla="*/ 40110 w 631031"/>
                <a:gd name="connsiteY0" fmla="*/ 237180 h 235148"/>
                <a:gd name="connsiteX1" fmla="*/ 132077 w 631031"/>
                <a:gd name="connsiteY1" fmla="*/ 53249 h 235148"/>
                <a:gd name="connsiteX2" fmla="*/ 631318 w 631031"/>
                <a:gd name="connsiteY2" fmla="*/ 158351 h 235148"/>
                <a:gd name="connsiteX3" fmla="*/ 631318 w 631031"/>
                <a:gd name="connsiteY3" fmla="*/ 698 h 235148"/>
                <a:gd name="connsiteX4" fmla="*/ 698 w 631031"/>
                <a:gd name="connsiteY4" fmla="*/ 698 h 235148"/>
                <a:gd name="connsiteX5" fmla="*/ 698 w 631031"/>
                <a:gd name="connsiteY5" fmla="*/ 237180 h 235148"/>
                <a:gd name="connsiteX6" fmla="*/ 40110 w 631031"/>
                <a:gd name="connsiteY6" fmla="*/ 237180 h 235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031" h="235148">
                  <a:moveTo>
                    <a:pt x="40110" y="237180"/>
                  </a:moveTo>
                  <a:cubicBezTo>
                    <a:pt x="40110" y="237180"/>
                    <a:pt x="53249" y="132077"/>
                    <a:pt x="132077" y="53249"/>
                  </a:cubicBezTo>
                  <a:cubicBezTo>
                    <a:pt x="132077" y="53249"/>
                    <a:pt x="316008" y="158351"/>
                    <a:pt x="631318" y="158351"/>
                  </a:cubicBezTo>
                  <a:lnTo>
                    <a:pt x="631318" y="698"/>
                  </a:lnTo>
                  <a:lnTo>
                    <a:pt x="698" y="698"/>
                  </a:lnTo>
                  <a:lnTo>
                    <a:pt x="698" y="237180"/>
                  </a:lnTo>
                  <a:lnTo>
                    <a:pt x="40110" y="237180"/>
                  </a:lnTo>
                  <a:close/>
                </a:path>
              </a:pathLst>
            </a:custGeom>
            <a:solidFill>
              <a:srgbClr val="55373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94" name="PA-任意多边形 1279"/>
            <p:cNvSpPr/>
            <p:nvPr>
              <p:custDataLst>
                <p:tags r:id="rId44"/>
              </p:custDataLst>
            </p:nvPr>
          </p:nvSpPr>
          <p:spPr>
            <a:xfrm>
              <a:off x="17182180" y="19425481"/>
              <a:ext cx="214313" cy="107156"/>
            </a:xfrm>
            <a:custGeom>
              <a:avLst/>
              <a:gdLst>
                <a:gd name="connsiteX0" fmla="*/ 186175 w 214312"/>
                <a:gd name="connsiteY0" fmla="*/ 107383 h 107156"/>
                <a:gd name="connsiteX1" fmla="*/ 177861 w 214312"/>
                <a:gd name="connsiteY1" fmla="*/ 106022 h 107156"/>
                <a:gd name="connsiteX2" fmla="*/ 20205 w 214312"/>
                <a:gd name="connsiteY2" fmla="*/ 53471 h 107156"/>
                <a:gd name="connsiteX3" fmla="*/ 3590 w 214312"/>
                <a:gd name="connsiteY3" fmla="*/ 20229 h 107156"/>
                <a:gd name="connsiteX4" fmla="*/ 36832 w 214312"/>
                <a:gd name="connsiteY4" fmla="*/ 3614 h 107156"/>
                <a:gd name="connsiteX5" fmla="*/ 194489 w 214312"/>
                <a:gd name="connsiteY5" fmla="*/ 56165 h 107156"/>
                <a:gd name="connsiteX6" fmla="*/ 211104 w 214312"/>
                <a:gd name="connsiteY6" fmla="*/ 89407 h 107156"/>
                <a:gd name="connsiteX7" fmla="*/ 186175 w 214312"/>
                <a:gd name="connsiteY7" fmla="*/ 107383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2" h="107156">
                  <a:moveTo>
                    <a:pt x="186175" y="107383"/>
                  </a:moveTo>
                  <a:cubicBezTo>
                    <a:pt x="183431" y="107383"/>
                    <a:pt x="180621" y="106945"/>
                    <a:pt x="177861" y="106022"/>
                  </a:cubicBezTo>
                  <a:lnTo>
                    <a:pt x="20205" y="53471"/>
                  </a:lnTo>
                  <a:cubicBezTo>
                    <a:pt x="6438" y="48878"/>
                    <a:pt x="-1003" y="33996"/>
                    <a:pt x="3590" y="20229"/>
                  </a:cubicBezTo>
                  <a:cubicBezTo>
                    <a:pt x="8183" y="6474"/>
                    <a:pt x="23041" y="-1045"/>
                    <a:pt x="36832" y="3614"/>
                  </a:cubicBezTo>
                  <a:lnTo>
                    <a:pt x="194489" y="56165"/>
                  </a:lnTo>
                  <a:cubicBezTo>
                    <a:pt x="208255" y="60758"/>
                    <a:pt x="215697" y="75641"/>
                    <a:pt x="211104" y="89407"/>
                  </a:cubicBezTo>
                  <a:cubicBezTo>
                    <a:pt x="207434" y="100418"/>
                    <a:pt x="197185" y="107383"/>
                    <a:pt x="186175" y="107383"/>
                  </a:cubicBezTo>
                  <a:close/>
                </a:path>
              </a:pathLst>
            </a:custGeom>
            <a:solidFill>
              <a:srgbClr val="464655"/>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95" name="PA-任意多边形 1280"/>
            <p:cNvSpPr/>
            <p:nvPr>
              <p:custDataLst>
                <p:tags r:id="rId45"/>
              </p:custDataLst>
            </p:nvPr>
          </p:nvSpPr>
          <p:spPr>
            <a:xfrm>
              <a:off x="17655147" y="19425481"/>
              <a:ext cx="214313" cy="107156"/>
            </a:xfrm>
            <a:custGeom>
              <a:avLst/>
              <a:gdLst>
                <a:gd name="connsiteX0" fmla="*/ 28518 w 214312"/>
                <a:gd name="connsiteY0" fmla="*/ 107383 h 107156"/>
                <a:gd name="connsiteX1" fmla="*/ 36832 w 214312"/>
                <a:gd name="connsiteY1" fmla="*/ 106022 h 107156"/>
                <a:gd name="connsiteX2" fmla="*/ 194489 w 214312"/>
                <a:gd name="connsiteY2" fmla="*/ 53471 h 107156"/>
                <a:gd name="connsiteX3" fmla="*/ 211104 w 214312"/>
                <a:gd name="connsiteY3" fmla="*/ 20229 h 107156"/>
                <a:gd name="connsiteX4" fmla="*/ 177861 w 214312"/>
                <a:gd name="connsiteY4" fmla="*/ 3614 h 107156"/>
                <a:gd name="connsiteX5" fmla="*/ 20205 w 214312"/>
                <a:gd name="connsiteY5" fmla="*/ 56165 h 107156"/>
                <a:gd name="connsiteX6" fmla="*/ 3590 w 214312"/>
                <a:gd name="connsiteY6" fmla="*/ 89407 h 107156"/>
                <a:gd name="connsiteX7" fmla="*/ 28518 w 214312"/>
                <a:gd name="connsiteY7" fmla="*/ 107383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2" h="107156">
                  <a:moveTo>
                    <a:pt x="28518" y="107383"/>
                  </a:moveTo>
                  <a:cubicBezTo>
                    <a:pt x="31263" y="107383"/>
                    <a:pt x="34073" y="106945"/>
                    <a:pt x="36832" y="106022"/>
                  </a:cubicBezTo>
                  <a:lnTo>
                    <a:pt x="194489" y="53471"/>
                  </a:lnTo>
                  <a:cubicBezTo>
                    <a:pt x="208255" y="48878"/>
                    <a:pt x="215697" y="33996"/>
                    <a:pt x="211104" y="20229"/>
                  </a:cubicBezTo>
                  <a:cubicBezTo>
                    <a:pt x="206511" y="6474"/>
                    <a:pt x="191652" y="-1045"/>
                    <a:pt x="177861" y="3614"/>
                  </a:cubicBezTo>
                  <a:lnTo>
                    <a:pt x="20205" y="56165"/>
                  </a:lnTo>
                  <a:cubicBezTo>
                    <a:pt x="6438" y="60758"/>
                    <a:pt x="-1003" y="75641"/>
                    <a:pt x="3590" y="89407"/>
                  </a:cubicBezTo>
                  <a:cubicBezTo>
                    <a:pt x="7257" y="100418"/>
                    <a:pt x="17511" y="107383"/>
                    <a:pt x="28518" y="107383"/>
                  </a:cubicBezTo>
                  <a:close/>
                </a:path>
              </a:pathLst>
            </a:custGeom>
            <a:solidFill>
              <a:srgbClr val="464655"/>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96" name="PA-任意多边形 1281"/>
            <p:cNvSpPr/>
            <p:nvPr>
              <p:custDataLst>
                <p:tags r:id="rId46"/>
              </p:custDataLst>
            </p:nvPr>
          </p:nvSpPr>
          <p:spPr>
            <a:xfrm>
              <a:off x="17315095" y="19479600"/>
              <a:ext cx="157758" cy="104180"/>
            </a:xfrm>
            <a:custGeom>
              <a:avLst/>
              <a:gdLst>
                <a:gd name="connsiteX0" fmla="*/ 132077 w 157757"/>
                <a:gd name="connsiteY0" fmla="*/ 105803 h 104179"/>
                <a:gd name="connsiteX1" fmla="*/ 26975 w 157757"/>
                <a:gd name="connsiteY1" fmla="*/ 105803 h 104179"/>
                <a:gd name="connsiteX2" fmla="*/ 698 w 157757"/>
                <a:gd name="connsiteY2" fmla="*/ 79526 h 104179"/>
                <a:gd name="connsiteX3" fmla="*/ 698 w 157757"/>
                <a:gd name="connsiteY3" fmla="*/ 26975 h 104179"/>
                <a:gd name="connsiteX4" fmla="*/ 26975 w 157757"/>
                <a:gd name="connsiteY4" fmla="*/ 698 h 104179"/>
                <a:gd name="connsiteX5" fmla="*/ 132077 w 157757"/>
                <a:gd name="connsiteY5" fmla="*/ 698 h 104179"/>
                <a:gd name="connsiteX6" fmla="*/ 158354 w 157757"/>
                <a:gd name="connsiteY6" fmla="*/ 26975 h 104179"/>
                <a:gd name="connsiteX7" fmla="*/ 158354 w 157757"/>
                <a:gd name="connsiteY7" fmla="*/ 79526 h 104179"/>
                <a:gd name="connsiteX8" fmla="*/ 132077 w 157757"/>
                <a:gd name="connsiteY8" fmla="*/ 105803 h 10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757" h="104179">
                  <a:moveTo>
                    <a:pt x="132077" y="105803"/>
                  </a:moveTo>
                  <a:lnTo>
                    <a:pt x="26975" y="105803"/>
                  </a:lnTo>
                  <a:cubicBezTo>
                    <a:pt x="12464" y="105803"/>
                    <a:pt x="698" y="94037"/>
                    <a:pt x="698" y="79526"/>
                  </a:cubicBezTo>
                  <a:lnTo>
                    <a:pt x="698" y="26975"/>
                  </a:lnTo>
                  <a:cubicBezTo>
                    <a:pt x="698" y="12464"/>
                    <a:pt x="12464" y="698"/>
                    <a:pt x="26975" y="698"/>
                  </a:cubicBezTo>
                  <a:lnTo>
                    <a:pt x="132077" y="698"/>
                  </a:lnTo>
                  <a:cubicBezTo>
                    <a:pt x="146588" y="698"/>
                    <a:pt x="158354" y="12464"/>
                    <a:pt x="158354" y="26975"/>
                  </a:cubicBezTo>
                  <a:lnTo>
                    <a:pt x="158354" y="79526"/>
                  </a:lnTo>
                  <a:cubicBezTo>
                    <a:pt x="158354" y="94043"/>
                    <a:pt x="146588" y="105803"/>
                    <a:pt x="132077" y="105803"/>
                  </a:cubicBezTo>
                  <a:close/>
                </a:path>
              </a:pathLst>
            </a:custGeom>
            <a:solidFill>
              <a:srgbClr val="FFFFFF"/>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97" name="PA-任意多边形 1282"/>
            <p:cNvSpPr/>
            <p:nvPr>
              <p:custDataLst>
                <p:tags r:id="rId47"/>
              </p:custDataLst>
            </p:nvPr>
          </p:nvSpPr>
          <p:spPr>
            <a:xfrm>
              <a:off x="17367646" y="19479600"/>
              <a:ext cx="53578" cy="77391"/>
            </a:xfrm>
            <a:custGeom>
              <a:avLst/>
              <a:gdLst>
                <a:gd name="connsiteX0" fmla="*/ 26975 w 53578"/>
                <a:gd name="connsiteY0" fmla="*/ 79529 h 77390"/>
                <a:gd name="connsiteX1" fmla="*/ 26975 w 53578"/>
                <a:gd name="connsiteY1" fmla="*/ 79529 h 77390"/>
                <a:gd name="connsiteX2" fmla="*/ 698 w 53578"/>
                <a:gd name="connsiteY2" fmla="*/ 53252 h 77390"/>
                <a:gd name="connsiteX3" fmla="*/ 698 w 53578"/>
                <a:gd name="connsiteY3" fmla="*/ 26975 h 77390"/>
                <a:gd name="connsiteX4" fmla="*/ 26975 w 53578"/>
                <a:gd name="connsiteY4" fmla="*/ 698 h 77390"/>
                <a:gd name="connsiteX5" fmla="*/ 26975 w 53578"/>
                <a:gd name="connsiteY5" fmla="*/ 698 h 77390"/>
                <a:gd name="connsiteX6" fmla="*/ 53252 w 53578"/>
                <a:gd name="connsiteY6" fmla="*/ 26975 h 77390"/>
                <a:gd name="connsiteX7" fmla="*/ 53252 w 53578"/>
                <a:gd name="connsiteY7" fmla="*/ 53252 h 77390"/>
                <a:gd name="connsiteX8" fmla="*/ 26975 w 53578"/>
                <a:gd name="connsiteY8" fmla="*/ 79529 h 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 h="77390">
                  <a:moveTo>
                    <a:pt x="26975" y="79529"/>
                  </a:moveTo>
                  <a:lnTo>
                    <a:pt x="26975" y="79529"/>
                  </a:lnTo>
                  <a:cubicBezTo>
                    <a:pt x="12524" y="79529"/>
                    <a:pt x="698" y="67706"/>
                    <a:pt x="698" y="53252"/>
                  </a:cubicBezTo>
                  <a:lnTo>
                    <a:pt x="698" y="26975"/>
                  </a:lnTo>
                  <a:cubicBezTo>
                    <a:pt x="698" y="12524"/>
                    <a:pt x="12521" y="698"/>
                    <a:pt x="26975" y="698"/>
                  </a:cubicBezTo>
                  <a:lnTo>
                    <a:pt x="26975" y="698"/>
                  </a:lnTo>
                  <a:cubicBezTo>
                    <a:pt x="41426" y="698"/>
                    <a:pt x="53252" y="12521"/>
                    <a:pt x="53252" y="26975"/>
                  </a:cubicBezTo>
                  <a:lnTo>
                    <a:pt x="53252" y="53252"/>
                  </a:lnTo>
                  <a:cubicBezTo>
                    <a:pt x="53252" y="67703"/>
                    <a:pt x="41426" y="79529"/>
                    <a:pt x="26975" y="79529"/>
                  </a:cubicBezTo>
                  <a:close/>
                </a:path>
              </a:pathLst>
            </a:custGeom>
            <a:solidFill>
              <a:srgbClr val="5A4137"/>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98" name="PA-任意多边形 1283"/>
            <p:cNvSpPr/>
            <p:nvPr>
              <p:custDataLst>
                <p:tags r:id="rId48"/>
              </p:custDataLst>
            </p:nvPr>
          </p:nvSpPr>
          <p:spPr>
            <a:xfrm>
              <a:off x="17577854" y="19479600"/>
              <a:ext cx="157758" cy="104180"/>
            </a:xfrm>
            <a:custGeom>
              <a:avLst/>
              <a:gdLst>
                <a:gd name="connsiteX0" fmla="*/ 26975 w 157757"/>
                <a:gd name="connsiteY0" fmla="*/ 105803 h 104179"/>
                <a:gd name="connsiteX1" fmla="*/ 132077 w 157757"/>
                <a:gd name="connsiteY1" fmla="*/ 105803 h 104179"/>
                <a:gd name="connsiteX2" fmla="*/ 158354 w 157757"/>
                <a:gd name="connsiteY2" fmla="*/ 79526 h 104179"/>
                <a:gd name="connsiteX3" fmla="*/ 158354 w 157757"/>
                <a:gd name="connsiteY3" fmla="*/ 26975 h 104179"/>
                <a:gd name="connsiteX4" fmla="*/ 132077 w 157757"/>
                <a:gd name="connsiteY4" fmla="*/ 698 h 104179"/>
                <a:gd name="connsiteX5" fmla="*/ 26975 w 157757"/>
                <a:gd name="connsiteY5" fmla="*/ 698 h 104179"/>
                <a:gd name="connsiteX6" fmla="*/ 698 w 157757"/>
                <a:gd name="connsiteY6" fmla="*/ 26975 h 104179"/>
                <a:gd name="connsiteX7" fmla="*/ 698 w 157757"/>
                <a:gd name="connsiteY7" fmla="*/ 79526 h 104179"/>
                <a:gd name="connsiteX8" fmla="*/ 26975 w 157757"/>
                <a:gd name="connsiteY8" fmla="*/ 105803 h 10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757" h="104179">
                  <a:moveTo>
                    <a:pt x="26975" y="105803"/>
                  </a:moveTo>
                  <a:lnTo>
                    <a:pt x="132077" y="105803"/>
                  </a:lnTo>
                  <a:cubicBezTo>
                    <a:pt x="146588" y="105803"/>
                    <a:pt x="158354" y="94037"/>
                    <a:pt x="158354" y="79526"/>
                  </a:cubicBezTo>
                  <a:lnTo>
                    <a:pt x="158354" y="26975"/>
                  </a:lnTo>
                  <a:cubicBezTo>
                    <a:pt x="158354" y="12464"/>
                    <a:pt x="146588" y="698"/>
                    <a:pt x="132077" y="698"/>
                  </a:cubicBezTo>
                  <a:lnTo>
                    <a:pt x="26975" y="698"/>
                  </a:lnTo>
                  <a:cubicBezTo>
                    <a:pt x="12464" y="698"/>
                    <a:pt x="698" y="12464"/>
                    <a:pt x="698" y="26975"/>
                  </a:cubicBezTo>
                  <a:lnTo>
                    <a:pt x="698" y="79526"/>
                  </a:lnTo>
                  <a:cubicBezTo>
                    <a:pt x="698" y="94043"/>
                    <a:pt x="12464" y="105803"/>
                    <a:pt x="26975" y="105803"/>
                  </a:cubicBezTo>
                  <a:close/>
                </a:path>
              </a:pathLst>
            </a:custGeom>
            <a:solidFill>
              <a:srgbClr val="FFFFFF"/>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99" name="PA-任意多边形 1284"/>
            <p:cNvSpPr/>
            <p:nvPr>
              <p:custDataLst>
                <p:tags r:id="rId49"/>
              </p:custDataLst>
            </p:nvPr>
          </p:nvSpPr>
          <p:spPr>
            <a:xfrm>
              <a:off x="17630405" y="19479600"/>
              <a:ext cx="53578" cy="77391"/>
            </a:xfrm>
            <a:custGeom>
              <a:avLst/>
              <a:gdLst>
                <a:gd name="connsiteX0" fmla="*/ 26975 w 53578"/>
                <a:gd name="connsiteY0" fmla="*/ 79529 h 77390"/>
                <a:gd name="connsiteX1" fmla="*/ 26975 w 53578"/>
                <a:gd name="connsiteY1" fmla="*/ 79529 h 77390"/>
                <a:gd name="connsiteX2" fmla="*/ 698 w 53578"/>
                <a:gd name="connsiteY2" fmla="*/ 53252 h 77390"/>
                <a:gd name="connsiteX3" fmla="*/ 698 w 53578"/>
                <a:gd name="connsiteY3" fmla="*/ 26975 h 77390"/>
                <a:gd name="connsiteX4" fmla="*/ 26975 w 53578"/>
                <a:gd name="connsiteY4" fmla="*/ 698 h 77390"/>
                <a:gd name="connsiteX5" fmla="*/ 26975 w 53578"/>
                <a:gd name="connsiteY5" fmla="*/ 698 h 77390"/>
                <a:gd name="connsiteX6" fmla="*/ 53252 w 53578"/>
                <a:gd name="connsiteY6" fmla="*/ 26975 h 77390"/>
                <a:gd name="connsiteX7" fmla="*/ 53252 w 53578"/>
                <a:gd name="connsiteY7" fmla="*/ 53252 h 77390"/>
                <a:gd name="connsiteX8" fmla="*/ 26975 w 53578"/>
                <a:gd name="connsiteY8" fmla="*/ 79529 h 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 h="77390">
                  <a:moveTo>
                    <a:pt x="26975" y="79529"/>
                  </a:moveTo>
                  <a:lnTo>
                    <a:pt x="26975" y="79529"/>
                  </a:lnTo>
                  <a:cubicBezTo>
                    <a:pt x="12523" y="79529"/>
                    <a:pt x="698" y="67706"/>
                    <a:pt x="698" y="53252"/>
                  </a:cubicBezTo>
                  <a:lnTo>
                    <a:pt x="698" y="26975"/>
                  </a:lnTo>
                  <a:cubicBezTo>
                    <a:pt x="698" y="12524"/>
                    <a:pt x="12521" y="698"/>
                    <a:pt x="26975" y="698"/>
                  </a:cubicBezTo>
                  <a:lnTo>
                    <a:pt x="26975" y="698"/>
                  </a:lnTo>
                  <a:cubicBezTo>
                    <a:pt x="41426" y="698"/>
                    <a:pt x="53252" y="12521"/>
                    <a:pt x="53252" y="26975"/>
                  </a:cubicBezTo>
                  <a:lnTo>
                    <a:pt x="53252" y="53252"/>
                  </a:lnTo>
                  <a:cubicBezTo>
                    <a:pt x="53252" y="67703"/>
                    <a:pt x="41426" y="79529"/>
                    <a:pt x="26975" y="79529"/>
                  </a:cubicBezTo>
                  <a:close/>
                </a:path>
              </a:pathLst>
            </a:custGeom>
            <a:solidFill>
              <a:srgbClr val="5A4137"/>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00" name="PA-任意多边形 1285"/>
            <p:cNvSpPr/>
            <p:nvPr>
              <p:custDataLst>
                <p:tags r:id="rId50"/>
              </p:custDataLst>
            </p:nvPr>
          </p:nvSpPr>
          <p:spPr>
            <a:xfrm>
              <a:off x="17446468" y="19453326"/>
              <a:ext cx="157758" cy="104180"/>
            </a:xfrm>
            <a:custGeom>
              <a:avLst/>
              <a:gdLst>
                <a:gd name="connsiteX0" fmla="*/ 132083 w 157757"/>
                <a:gd name="connsiteY0" fmla="*/ 105803 h 104179"/>
                <a:gd name="connsiteX1" fmla="*/ 105806 w 157757"/>
                <a:gd name="connsiteY1" fmla="*/ 79526 h 104179"/>
                <a:gd name="connsiteX2" fmla="*/ 79529 w 157757"/>
                <a:gd name="connsiteY2" fmla="*/ 53249 h 104179"/>
                <a:gd name="connsiteX3" fmla="*/ 53252 w 157757"/>
                <a:gd name="connsiteY3" fmla="*/ 79526 h 104179"/>
                <a:gd name="connsiteX4" fmla="*/ 26975 w 157757"/>
                <a:gd name="connsiteY4" fmla="*/ 105803 h 104179"/>
                <a:gd name="connsiteX5" fmla="*/ 698 w 157757"/>
                <a:gd name="connsiteY5" fmla="*/ 79526 h 104179"/>
                <a:gd name="connsiteX6" fmla="*/ 79526 w 157757"/>
                <a:gd name="connsiteY6" fmla="*/ 698 h 104179"/>
                <a:gd name="connsiteX7" fmla="*/ 158354 w 157757"/>
                <a:gd name="connsiteY7" fmla="*/ 79526 h 104179"/>
                <a:gd name="connsiteX8" fmla="*/ 132083 w 157757"/>
                <a:gd name="connsiteY8" fmla="*/ 105803 h 10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757" h="104179">
                  <a:moveTo>
                    <a:pt x="132083" y="105803"/>
                  </a:moveTo>
                  <a:cubicBezTo>
                    <a:pt x="117572" y="105803"/>
                    <a:pt x="105806" y="94037"/>
                    <a:pt x="105806" y="79526"/>
                  </a:cubicBezTo>
                  <a:cubicBezTo>
                    <a:pt x="105806" y="65042"/>
                    <a:pt x="94016" y="53249"/>
                    <a:pt x="79529" y="53249"/>
                  </a:cubicBezTo>
                  <a:cubicBezTo>
                    <a:pt x="65042" y="53249"/>
                    <a:pt x="53252" y="65039"/>
                    <a:pt x="53252" y="79526"/>
                  </a:cubicBezTo>
                  <a:cubicBezTo>
                    <a:pt x="53252" y="94037"/>
                    <a:pt x="41485" y="105803"/>
                    <a:pt x="26975" y="105803"/>
                  </a:cubicBezTo>
                  <a:cubicBezTo>
                    <a:pt x="12464" y="105803"/>
                    <a:pt x="698" y="94037"/>
                    <a:pt x="698" y="79526"/>
                  </a:cubicBezTo>
                  <a:cubicBezTo>
                    <a:pt x="698" y="36059"/>
                    <a:pt x="36059" y="698"/>
                    <a:pt x="79526" y="698"/>
                  </a:cubicBezTo>
                  <a:cubicBezTo>
                    <a:pt x="122993" y="698"/>
                    <a:pt x="158354" y="36059"/>
                    <a:pt x="158354" y="79526"/>
                  </a:cubicBezTo>
                  <a:cubicBezTo>
                    <a:pt x="158360" y="94037"/>
                    <a:pt x="146594" y="105803"/>
                    <a:pt x="132083" y="105803"/>
                  </a:cubicBezTo>
                  <a:close/>
                </a:path>
              </a:pathLst>
            </a:custGeom>
            <a:solidFill>
              <a:srgbClr val="464655"/>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01" name="PA-任意多边形 1286"/>
            <p:cNvSpPr/>
            <p:nvPr>
              <p:custDataLst>
                <p:tags r:id="rId51"/>
              </p:custDataLst>
            </p:nvPr>
          </p:nvSpPr>
          <p:spPr>
            <a:xfrm>
              <a:off x="17287283" y="19451791"/>
              <a:ext cx="214313" cy="107156"/>
            </a:xfrm>
            <a:custGeom>
              <a:avLst/>
              <a:gdLst>
                <a:gd name="connsiteX0" fmla="*/ 186166 w 214312"/>
                <a:gd name="connsiteY0" fmla="*/ 107338 h 107156"/>
                <a:gd name="connsiteX1" fmla="*/ 159889 w 214312"/>
                <a:gd name="connsiteY1" fmla="*/ 81061 h 107156"/>
                <a:gd name="connsiteX2" fmla="*/ 159889 w 214312"/>
                <a:gd name="connsiteY2" fmla="*/ 54784 h 107156"/>
                <a:gd name="connsiteX3" fmla="*/ 54787 w 214312"/>
                <a:gd name="connsiteY3" fmla="*/ 54784 h 107156"/>
                <a:gd name="connsiteX4" fmla="*/ 54787 w 214312"/>
                <a:gd name="connsiteY4" fmla="*/ 81061 h 107156"/>
                <a:gd name="connsiteX5" fmla="*/ 28510 w 214312"/>
                <a:gd name="connsiteY5" fmla="*/ 107338 h 107156"/>
                <a:gd name="connsiteX6" fmla="*/ 2232 w 214312"/>
                <a:gd name="connsiteY6" fmla="*/ 81061 h 107156"/>
                <a:gd name="connsiteX7" fmla="*/ 2232 w 214312"/>
                <a:gd name="connsiteY7" fmla="*/ 54784 h 107156"/>
                <a:gd name="connsiteX8" fmla="*/ 54784 w 214312"/>
                <a:gd name="connsiteY8" fmla="*/ 2232 h 107156"/>
                <a:gd name="connsiteX9" fmla="*/ 159886 w 214312"/>
                <a:gd name="connsiteY9" fmla="*/ 2232 h 107156"/>
                <a:gd name="connsiteX10" fmla="*/ 212437 w 214312"/>
                <a:gd name="connsiteY10" fmla="*/ 54784 h 107156"/>
                <a:gd name="connsiteX11" fmla="*/ 212437 w 214312"/>
                <a:gd name="connsiteY11" fmla="*/ 81061 h 107156"/>
                <a:gd name="connsiteX12" fmla="*/ 186166 w 214312"/>
                <a:gd name="connsiteY12" fmla="*/ 107338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312" h="107156">
                  <a:moveTo>
                    <a:pt x="186166" y="107338"/>
                  </a:moveTo>
                  <a:cubicBezTo>
                    <a:pt x="171655" y="107338"/>
                    <a:pt x="159889" y="95571"/>
                    <a:pt x="159889" y="81061"/>
                  </a:cubicBezTo>
                  <a:lnTo>
                    <a:pt x="159889" y="54784"/>
                  </a:lnTo>
                  <a:lnTo>
                    <a:pt x="54787" y="54784"/>
                  </a:lnTo>
                  <a:lnTo>
                    <a:pt x="54787" y="81061"/>
                  </a:lnTo>
                  <a:cubicBezTo>
                    <a:pt x="54787" y="95571"/>
                    <a:pt x="43020" y="107338"/>
                    <a:pt x="28510" y="107338"/>
                  </a:cubicBezTo>
                  <a:cubicBezTo>
                    <a:pt x="13999" y="107338"/>
                    <a:pt x="2232" y="95571"/>
                    <a:pt x="2232" y="81061"/>
                  </a:cubicBezTo>
                  <a:lnTo>
                    <a:pt x="2232" y="54784"/>
                  </a:lnTo>
                  <a:cubicBezTo>
                    <a:pt x="2232" y="25801"/>
                    <a:pt x="25801" y="2232"/>
                    <a:pt x="54784" y="2232"/>
                  </a:cubicBezTo>
                  <a:lnTo>
                    <a:pt x="159886" y="2232"/>
                  </a:lnTo>
                  <a:cubicBezTo>
                    <a:pt x="188869" y="2232"/>
                    <a:pt x="212437" y="25801"/>
                    <a:pt x="212437" y="54784"/>
                  </a:cubicBezTo>
                  <a:lnTo>
                    <a:pt x="212437" y="81061"/>
                  </a:lnTo>
                  <a:cubicBezTo>
                    <a:pt x="212440" y="95571"/>
                    <a:pt x="200677" y="107338"/>
                    <a:pt x="186166" y="107338"/>
                  </a:cubicBezTo>
                  <a:close/>
                </a:path>
              </a:pathLst>
            </a:custGeom>
            <a:solidFill>
              <a:srgbClr val="70748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02" name="PA-任意多边形 1287"/>
            <p:cNvSpPr/>
            <p:nvPr>
              <p:custDataLst>
                <p:tags r:id="rId52"/>
              </p:custDataLst>
            </p:nvPr>
          </p:nvSpPr>
          <p:spPr>
            <a:xfrm>
              <a:off x="17550042" y="19451791"/>
              <a:ext cx="214313" cy="107156"/>
            </a:xfrm>
            <a:custGeom>
              <a:avLst/>
              <a:gdLst>
                <a:gd name="connsiteX0" fmla="*/ 186166 w 214312"/>
                <a:gd name="connsiteY0" fmla="*/ 107338 h 107156"/>
                <a:gd name="connsiteX1" fmla="*/ 159889 w 214312"/>
                <a:gd name="connsiteY1" fmla="*/ 81061 h 107156"/>
                <a:gd name="connsiteX2" fmla="*/ 159889 w 214312"/>
                <a:gd name="connsiteY2" fmla="*/ 54784 h 107156"/>
                <a:gd name="connsiteX3" fmla="*/ 54787 w 214312"/>
                <a:gd name="connsiteY3" fmla="*/ 54784 h 107156"/>
                <a:gd name="connsiteX4" fmla="*/ 54787 w 214312"/>
                <a:gd name="connsiteY4" fmla="*/ 81061 h 107156"/>
                <a:gd name="connsiteX5" fmla="*/ 28510 w 214312"/>
                <a:gd name="connsiteY5" fmla="*/ 107338 h 107156"/>
                <a:gd name="connsiteX6" fmla="*/ 2232 w 214312"/>
                <a:gd name="connsiteY6" fmla="*/ 81061 h 107156"/>
                <a:gd name="connsiteX7" fmla="*/ 2232 w 214312"/>
                <a:gd name="connsiteY7" fmla="*/ 54784 h 107156"/>
                <a:gd name="connsiteX8" fmla="*/ 54784 w 214312"/>
                <a:gd name="connsiteY8" fmla="*/ 2232 h 107156"/>
                <a:gd name="connsiteX9" fmla="*/ 159886 w 214312"/>
                <a:gd name="connsiteY9" fmla="*/ 2232 h 107156"/>
                <a:gd name="connsiteX10" fmla="*/ 212437 w 214312"/>
                <a:gd name="connsiteY10" fmla="*/ 54784 h 107156"/>
                <a:gd name="connsiteX11" fmla="*/ 212437 w 214312"/>
                <a:gd name="connsiteY11" fmla="*/ 81061 h 107156"/>
                <a:gd name="connsiteX12" fmla="*/ 186166 w 214312"/>
                <a:gd name="connsiteY12" fmla="*/ 107338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312" h="107156">
                  <a:moveTo>
                    <a:pt x="186166" y="107338"/>
                  </a:moveTo>
                  <a:cubicBezTo>
                    <a:pt x="171655" y="107338"/>
                    <a:pt x="159889" y="95571"/>
                    <a:pt x="159889" y="81061"/>
                  </a:cubicBezTo>
                  <a:lnTo>
                    <a:pt x="159889" y="54784"/>
                  </a:lnTo>
                  <a:lnTo>
                    <a:pt x="54787" y="54784"/>
                  </a:lnTo>
                  <a:lnTo>
                    <a:pt x="54787" y="81061"/>
                  </a:lnTo>
                  <a:cubicBezTo>
                    <a:pt x="54787" y="95571"/>
                    <a:pt x="43020" y="107338"/>
                    <a:pt x="28510" y="107338"/>
                  </a:cubicBezTo>
                  <a:cubicBezTo>
                    <a:pt x="13999" y="107338"/>
                    <a:pt x="2232" y="95571"/>
                    <a:pt x="2232" y="81061"/>
                  </a:cubicBezTo>
                  <a:lnTo>
                    <a:pt x="2232" y="54784"/>
                  </a:lnTo>
                  <a:cubicBezTo>
                    <a:pt x="2232" y="25801"/>
                    <a:pt x="25801" y="2232"/>
                    <a:pt x="54784" y="2232"/>
                  </a:cubicBezTo>
                  <a:lnTo>
                    <a:pt x="159886" y="2232"/>
                  </a:lnTo>
                  <a:cubicBezTo>
                    <a:pt x="188869" y="2232"/>
                    <a:pt x="212437" y="25801"/>
                    <a:pt x="212437" y="54784"/>
                  </a:cubicBezTo>
                  <a:lnTo>
                    <a:pt x="212437" y="81061"/>
                  </a:lnTo>
                  <a:cubicBezTo>
                    <a:pt x="212440" y="95571"/>
                    <a:pt x="200677" y="107338"/>
                    <a:pt x="186166" y="107338"/>
                  </a:cubicBezTo>
                  <a:close/>
                </a:path>
              </a:pathLst>
            </a:custGeom>
            <a:solidFill>
              <a:srgbClr val="70748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03" name="PA-任意多边形 1288"/>
            <p:cNvSpPr/>
            <p:nvPr>
              <p:custDataLst>
                <p:tags r:id="rId53"/>
              </p:custDataLst>
            </p:nvPr>
          </p:nvSpPr>
          <p:spPr>
            <a:xfrm>
              <a:off x="17571871" y="19216811"/>
              <a:ext cx="267891" cy="157758"/>
            </a:xfrm>
            <a:custGeom>
              <a:avLst/>
              <a:gdLst>
                <a:gd name="connsiteX0" fmla="*/ 102312 w 267890"/>
                <a:gd name="connsiteY0" fmla="*/ 148094 h 157757"/>
                <a:gd name="connsiteX1" fmla="*/ 269440 w 267890"/>
                <a:gd name="connsiteY1" fmla="*/ 158351 h 157757"/>
                <a:gd name="connsiteX2" fmla="*/ 269440 w 267890"/>
                <a:gd name="connsiteY2" fmla="*/ 698 h 157757"/>
                <a:gd name="connsiteX3" fmla="*/ 698 w 267890"/>
                <a:gd name="connsiteY3" fmla="*/ 698 h 157757"/>
                <a:gd name="connsiteX4" fmla="*/ 102312 w 267890"/>
                <a:gd name="connsiteY4" fmla="*/ 148094 h 15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90" h="157757">
                  <a:moveTo>
                    <a:pt x="102312" y="148094"/>
                  </a:moveTo>
                  <a:cubicBezTo>
                    <a:pt x="152934" y="154392"/>
                    <a:pt x="208682" y="158351"/>
                    <a:pt x="269440" y="158351"/>
                  </a:cubicBezTo>
                  <a:lnTo>
                    <a:pt x="269440" y="698"/>
                  </a:lnTo>
                  <a:lnTo>
                    <a:pt x="698" y="698"/>
                  </a:lnTo>
                  <a:cubicBezTo>
                    <a:pt x="44438" y="79029"/>
                    <a:pt x="84678" y="128240"/>
                    <a:pt x="102312" y="148094"/>
                  </a:cubicBezTo>
                  <a:close/>
                </a:path>
              </a:pathLst>
            </a:custGeom>
            <a:solidFill>
              <a:srgbClr val="64463C"/>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grpSp>
        <p:nvGrpSpPr>
          <p:cNvPr id="104" name="PA-186-186038-Educator-481126"/>
          <p:cNvGrpSpPr/>
          <p:nvPr>
            <p:custDataLst>
              <p:tags r:id="rId54"/>
            </p:custDataLst>
          </p:nvPr>
        </p:nvGrpSpPr>
        <p:grpSpPr>
          <a:xfrm flipH="1">
            <a:off x="2331572" y="2913461"/>
            <a:ext cx="304605" cy="339388"/>
            <a:chOff x="15316596" y="18954052"/>
            <a:chExt cx="1367989" cy="1524198"/>
          </a:xfrm>
        </p:grpSpPr>
        <p:sp>
          <p:nvSpPr>
            <p:cNvPr id="105" name="PA-任意多边形 1239"/>
            <p:cNvSpPr/>
            <p:nvPr>
              <p:custDataLst>
                <p:tags r:id="rId55"/>
              </p:custDataLst>
            </p:nvPr>
          </p:nvSpPr>
          <p:spPr>
            <a:xfrm>
              <a:off x="15318128" y="19899983"/>
              <a:ext cx="1366242" cy="577453"/>
            </a:xfrm>
            <a:custGeom>
              <a:avLst/>
              <a:gdLst>
                <a:gd name="connsiteX0" fmla="*/ 683869 w 1366242"/>
                <a:gd name="connsiteY0" fmla="*/ 698 h 577453"/>
                <a:gd name="connsiteX1" fmla="*/ 122903 w 1366242"/>
                <a:gd name="connsiteY1" fmla="*/ 130151 h 577453"/>
                <a:gd name="connsiteX2" fmla="*/ 698 w 1366242"/>
                <a:gd name="connsiteY2" fmla="*/ 283769 h 577453"/>
                <a:gd name="connsiteX3" fmla="*/ 698 w 1366242"/>
                <a:gd name="connsiteY3" fmla="*/ 526213 h 577453"/>
                <a:gd name="connsiteX4" fmla="*/ 53249 w 1366242"/>
                <a:gd name="connsiteY4" fmla="*/ 578764 h 577453"/>
                <a:gd name="connsiteX5" fmla="*/ 1314490 w 1366242"/>
                <a:gd name="connsiteY5" fmla="*/ 578764 h 577453"/>
                <a:gd name="connsiteX6" fmla="*/ 1367041 w 1366242"/>
                <a:gd name="connsiteY6" fmla="*/ 526213 h 577453"/>
                <a:gd name="connsiteX7" fmla="*/ 1367041 w 1366242"/>
                <a:gd name="connsiteY7" fmla="*/ 283769 h 577453"/>
                <a:gd name="connsiteX8" fmla="*/ 1244835 w 1366242"/>
                <a:gd name="connsiteY8" fmla="*/ 130151 h 577453"/>
                <a:gd name="connsiteX9" fmla="*/ 683869 w 1366242"/>
                <a:gd name="connsiteY9" fmla="*/ 698 h 577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242" h="577453">
                  <a:moveTo>
                    <a:pt x="683869" y="698"/>
                  </a:moveTo>
                  <a:lnTo>
                    <a:pt x="122903" y="130151"/>
                  </a:lnTo>
                  <a:cubicBezTo>
                    <a:pt x="51371" y="146659"/>
                    <a:pt x="698" y="210355"/>
                    <a:pt x="698" y="283769"/>
                  </a:cubicBezTo>
                  <a:lnTo>
                    <a:pt x="698" y="526213"/>
                  </a:lnTo>
                  <a:cubicBezTo>
                    <a:pt x="698" y="555237"/>
                    <a:pt x="24224" y="578764"/>
                    <a:pt x="53249" y="578764"/>
                  </a:cubicBezTo>
                  <a:lnTo>
                    <a:pt x="1314490" y="578764"/>
                  </a:lnTo>
                  <a:cubicBezTo>
                    <a:pt x="1343514" y="578764"/>
                    <a:pt x="1367041" y="555237"/>
                    <a:pt x="1367041" y="526213"/>
                  </a:cubicBezTo>
                  <a:lnTo>
                    <a:pt x="1367041" y="283769"/>
                  </a:lnTo>
                  <a:cubicBezTo>
                    <a:pt x="1367041" y="210358"/>
                    <a:pt x="1316368" y="146659"/>
                    <a:pt x="1244835" y="130151"/>
                  </a:cubicBezTo>
                  <a:lnTo>
                    <a:pt x="683869" y="698"/>
                  </a:lnTo>
                  <a:close/>
                </a:path>
              </a:pathLst>
            </a:custGeom>
            <a:solidFill>
              <a:srgbClr val="FFC855"/>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06" name="PA-任意多边形 1240"/>
            <p:cNvSpPr/>
            <p:nvPr>
              <p:custDataLst>
                <p:tags r:id="rId56"/>
              </p:custDataLst>
            </p:nvPr>
          </p:nvSpPr>
          <p:spPr>
            <a:xfrm>
              <a:off x="15791095" y="19794881"/>
              <a:ext cx="419695" cy="288727"/>
            </a:xfrm>
            <a:custGeom>
              <a:avLst/>
              <a:gdLst>
                <a:gd name="connsiteX0" fmla="*/ 698 w 419695"/>
                <a:gd name="connsiteY0" fmla="*/ 698 h 288726"/>
                <a:gd name="connsiteX1" fmla="*/ 421110 w 419695"/>
                <a:gd name="connsiteY1" fmla="*/ 698 h 288726"/>
                <a:gd name="connsiteX2" fmla="*/ 421110 w 419695"/>
                <a:gd name="connsiteY2" fmla="*/ 289731 h 288726"/>
                <a:gd name="connsiteX3" fmla="*/ 698 w 419695"/>
                <a:gd name="connsiteY3" fmla="*/ 289731 h 288726"/>
              </a:gdLst>
              <a:ahLst/>
              <a:cxnLst>
                <a:cxn ang="0">
                  <a:pos x="connsiteX0" y="connsiteY0"/>
                </a:cxn>
                <a:cxn ang="0">
                  <a:pos x="connsiteX1" y="connsiteY1"/>
                </a:cxn>
                <a:cxn ang="0">
                  <a:pos x="connsiteX2" y="connsiteY2"/>
                </a:cxn>
                <a:cxn ang="0">
                  <a:pos x="connsiteX3" y="connsiteY3"/>
                </a:cxn>
              </a:cxnLst>
              <a:rect l="l" t="t" r="r" b="b"/>
              <a:pathLst>
                <a:path w="419695" h="288726">
                  <a:moveTo>
                    <a:pt x="698" y="698"/>
                  </a:moveTo>
                  <a:lnTo>
                    <a:pt x="421110" y="698"/>
                  </a:lnTo>
                  <a:lnTo>
                    <a:pt x="421110" y="289731"/>
                  </a:lnTo>
                  <a:lnTo>
                    <a:pt x="698" y="289731"/>
                  </a:lnTo>
                  <a:close/>
                </a:path>
              </a:pathLst>
            </a:custGeom>
            <a:solidFill>
              <a:srgbClr val="E6B47D"/>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07" name="PA-任意多边形 1241"/>
            <p:cNvSpPr/>
            <p:nvPr>
              <p:custDataLst>
                <p:tags r:id="rId57"/>
              </p:custDataLst>
            </p:nvPr>
          </p:nvSpPr>
          <p:spPr>
            <a:xfrm>
              <a:off x="15791095" y="19794881"/>
              <a:ext cx="419695" cy="217289"/>
            </a:xfrm>
            <a:custGeom>
              <a:avLst/>
              <a:gdLst>
                <a:gd name="connsiteX0" fmla="*/ 698 w 419695"/>
                <a:gd name="connsiteY0" fmla="*/ 698 h 217289"/>
                <a:gd name="connsiteX1" fmla="*/ 698 w 419695"/>
                <a:gd name="connsiteY1" fmla="*/ 215198 h 217289"/>
                <a:gd name="connsiteX2" fmla="*/ 421110 w 419695"/>
                <a:gd name="connsiteY2" fmla="*/ 26975 h 217289"/>
                <a:gd name="connsiteX3" fmla="*/ 421110 w 419695"/>
                <a:gd name="connsiteY3" fmla="*/ 698 h 217289"/>
                <a:gd name="connsiteX4" fmla="*/ 698 w 419695"/>
                <a:gd name="connsiteY4" fmla="*/ 698 h 217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695" h="217289">
                  <a:moveTo>
                    <a:pt x="698" y="698"/>
                  </a:moveTo>
                  <a:lnTo>
                    <a:pt x="698" y="215198"/>
                  </a:lnTo>
                  <a:cubicBezTo>
                    <a:pt x="249354" y="247732"/>
                    <a:pt x="421110" y="26975"/>
                    <a:pt x="421110" y="26975"/>
                  </a:cubicBezTo>
                  <a:lnTo>
                    <a:pt x="421110" y="698"/>
                  </a:lnTo>
                  <a:lnTo>
                    <a:pt x="698" y="698"/>
                  </a:lnTo>
                  <a:close/>
                </a:path>
              </a:pathLst>
            </a:custGeom>
            <a:solidFill>
              <a:srgbClr val="D2A073"/>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08" name="PA-任意多边形 1242"/>
            <p:cNvSpPr/>
            <p:nvPr>
              <p:custDataLst>
                <p:tags r:id="rId58"/>
              </p:custDataLst>
            </p:nvPr>
          </p:nvSpPr>
          <p:spPr>
            <a:xfrm>
              <a:off x="15685989" y="19269363"/>
              <a:ext cx="681633" cy="631031"/>
            </a:xfrm>
            <a:custGeom>
              <a:avLst/>
              <a:gdLst>
                <a:gd name="connsiteX0" fmla="*/ 631318 w 681632"/>
                <a:gd name="connsiteY0" fmla="*/ 159673 h 631031"/>
                <a:gd name="connsiteX1" fmla="*/ 631318 w 681632"/>
                <a:gd name="connsiteY1" fmla="*/ 698 h 631031"/>
                <a:gd name="connsiteX2" fmla="*/ 698 w 681632"/>
                <a:gd name="connsiteY2" fmla="*/ 698 h 631031"/>
                <a:gd name="connsiteX3" fmla="*/ 698 w 681632"/>
                <a:gd name="connsiteY3" fmla="*/ 389288 h 631031"/>
                <a:gd name="connsiteX4" fmla="*/ 65500 w 681632"/>
                <a:gd name="connsiteY4" fmla="*/ 520465 h 631031"/>
                <a:gd name="connsiteX5" fmla="*/ 182327 w 681632"/>
                <a:gd name="connsiteY5" fmla="*/ 604839 h 631031"/>
                <a:gd name="connsiteX6" fmla="*/ 263055 w 681632"/>
                <a:gd name="connsiteY6" fmla="*/ 631318 h 631031"/>
                <a:gd name="connsiteX7" fmla="*/ 368967 w 681632"/>
                <a:gd name="connsiteY7" fmla="*/ 631318 h 631031"/>
                <a:gd name="connsiteX8" fmla="*/ 449688 w 681632"/>
                <a:gd name="connsiteY8" fmla="*/ 604839 h 631031"/>
                <a:gd name="connsiteX9" fmla="*/ 566515 w 681632"/>
                <a:gd name="connsiteY9" fmla="*/ 520465 h 631031"/>
                <a:gd name="connsiteX10" fmla="*/ 631318 w 681632"/>
                <a:gd name="connsiteY10" fmla="*/ 389288 h 631031"/>
                <a:gd name="connsiteX11" fmla="*/ 631318 w 681632"/>
                <a:gd name="connsiteY11" fmla="*/ 340963 h 631031"/>
                <a:gd name="connsiteX12" fmla="*/ 683869 w 681632"/>
                <a:gd name="connsiteY12" fmla="*/ 276595 h 631031"/>
                <a:gd name="connsiteX13" fmla="*/ 683869 w 681632"/>
                <a:gd name="connsiteY13" fmla="*/ 224044 h 631031"/>
                <a:gd name="connsiteX14" fmla="*/ 631318 w 681632"/>
                <a:gd name="connsiteY14" fmla="*/ 159673 h 6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632" h="631031">
                  <a:moveTo>
                    <a:pt x="631318" y="159673"/>
                  </a:moveTo>
                  <a:lnTo>
                    <a:pt x="631318" y="698"/>
                  </a:lnTo>
                  <a:lnTo>
                    <a:pt x="698" y="698"/>
                  </a:lnTo>
                  <a:lnTo>
                    <a:pt x="698" y="389288"/>
                  </a:lnTo>
                  <a:cubicBezTo>
                    <a:pt x="698" y="442000"/>
                    <a:pt x="25016" y="491226"/>
                    <a:pt x="65500" y="520465"/>
                  </a:cubicBezTo>
                  <a:lnTo>
                    <a:pt x="182327" y="604839"/>
                  </a:lnTo>
                  <a:cubicBezTo>
                    <a:pt x="206232" y="622103"/>
                    <a:pt x="234322" y="631318"/>
                    <a:pt x="263055" y="631318"/>
                  </a:cubicBezTo>
                  <a:lnTo>
                    <a:pt x="368967" y="631318"/>
                  </a:lnTo>
                  <a:cubicBezTo>
                    <a:pt x="397697" y="631318"/>
                    <a:pt x="425787" y="622106"/>
                    <a:pt x="449688" y="604839"/>
                  </a:cubicBezTo>
                  <a:lnTo>
                    <a:pt x="566515" y="520465"/>
                  </a:lnTo>
                  <a:cubicBezTo>
                    <a:pt x="607000" y="491226"/>
                    <a:pt x="631318" y="442003"/>
                    <a:pt x="631318" y="389288"/>
                  </a:cubicBezTo>
                  <a:lnTo>
                    <a:pt x="631318" y="340963"/>
                  </a:lnTo>
                  <a:cubicBezTo>
                    <a:pt x="661301" y="334876"/>
                    <a:pt x="683869" y="308370"/>
                    <a:pt x="683869" y="276595"/>
                  </a:cubicBezTo>
                  <a:lnTo>
                    <a:pt x="683869" y="224044"/>
                  </a:lnTo>
                  <a:cubicBezTo>
                    <a:pt x="683872" y="192263"/>
                    <a:pt x="661304" y="165760"/>
                    <a:pt x="631318" y="159673"/>
                  </a:cubicBezTo>
                  <a:close/>
                </a:path>
              </a:pathLst>
            </a:custGeom>
            <a:solidFill>
              <a:srgbClr val="F0C891"/>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09" name="PA-任意多边形 1243"/>
            <p:cNvSpPr/>
            <p:nvPr>
              <p:custDataLst>
                <p:tags r:id="rId59"/>
              </p:custDataLst>
            </p:nvPr>
          </p:nvSpPr>
          <p:spPr>
            <a:xfrm>
              <a:off x="15633438" y="19269363"/>
              <a:ext cx="681633" cy="631031"/>
            </a:xfrm>
            <a:custGeom>
              <a:avLst/>
              <a:gdLst>
                <a:gd name="connsiteX0" fmla="*/ 215406 w 681632"/>
                <a:gd name="connsiteY0" fmla="*/ 123433 h 631031"/>
                <a:gd name="connsiteX1" fmla="*/ 683872 w 681632"/>
                <a:gd name="connsiteY1" fmla="*/ 158354 h 631031"/>
                <a:gd name="connsiteX2" fmla="*/ 683872 w 681632"/>
                <a:gd name="connsiteY2" fmla="*/ 698 h 631031"/>
                <a:gd name="connsiteX3" fmla="*/ 53249 w 681632"/>
                <a:gd name="connsiteY3" fmla="*/ 698 h 631031"/>
                <a:gd name="connsiteX4" fmla="*/ 53249 w 681632"/>
                <a:gd name="connsiteY4" fmla="*/ 159673 h 631031"/>
                <a:gd name="connsiteX5" fmla="*/ 698 w 681632"/>
                <a:gd name="connsiteY5" fmla="*/ 224041 h 631031"/>
                <a:gd name="connsiteX6" fmla="*/ 698 w 681632"/>
                <a:gd name="connsiteY6" fmla="*/ 276592 h 631031"/>
                <a:gd name="connsiteX7" fmla="*/ 53249 w 681632"/>
                <a:gd name="connsiteY7" fmla="*/ 340960 h 631031"/>
                <a:gd name="connsiteX8" fmla="*/ 53249 w 681632"/>
                <a:gd name="connsiteY8" fmla="*/ 389285 h 631031"/>
                <a:gd name="connsiteX9" fmla="*/ 118052 w 681632"/>
                <a:gd name="connsiteY9" fmla="*/ 520462 h 631031"/>
                <a:gd name="connsiteX10" fmla="*/ 234879 w 681632"/>
                <a:gd name="connsiteY10" fmla="*/ 604836 h 631031"/>
                <a:gd name="connsiteX11" fmla="*/ 315606 w 681632"/>
                <a:gd name="connsiteY11" fmla="*/ 631315 h 631031"/>
                <a:gd name="connsiteX12" fmla="*/ 342285 w 681632"/>
                <a:gd name="connsiteY12" fmla="*/ 631315 h 631031"/>
                <a:gd name="connsiteX13" fmla="*/ 204530 w 681632"/>
                <a:gd name="connsiteY13" fmla="*/ 480397 h 631031"/>
                <a:gd name="connsiteX14" fmla="*/ 184628 w 681632"/>
                <a:gd name="connsiteY14" fmla="*/ 410853 h 631031"/>
                <a:gd name="connsiteX15" fmla="*/ 184628 w 681632"/>
                <a:gd name="connsiteY15" fmla="*/ 149305 h 631031"/>
                <a:gd name="connsiteX16" fmla="*/ 215406 w 681632"/>
                <a:gd name="connsiteY16" fmla="*/ 123433 h 63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632" h="631031">
                  <a:moveTo>
                    <a:pt x="215406" y="123433"/>
                  </a:moveTo>
                  <a:cubicBezTo>
                    <a:pt x="302756" y="138703"/>
                    <a:pt x="458847" y="158354"/>
                    <a:pt x="683872" y="158354"/>
                  </a:cubicBezTo>
                  <a:lnTo>
                    <a:pt x="683872" y="698"/>
                  </a:lnTo>
                  <a:lnTo>
                    <a:pt x="53249" y="698"/>
                  </a:lnTo>
                  <a:lnTo>
                    <a:pt x="53249" y="159673"/>
                  </a:lnTo>
                  <a:cubicBezTo>
                    <a:pt x="23266" y="165760"/>
                    <a:pt x="698" y="192266"/>
                    <a:pt x="698" y="224041"/>
                  </a:cubicBezTo>
                  <a:lnTo>
                    <a:pt x="698" y="276592"/>
                  </a:lnTo>
                  <a:cubicBezTo>
                    <a:pt x="698" y="308370"/>
                    <a:pt x="23266" y="334876"/>
                    <a:pt x="53249" y="340960"/>
                  </a:cubicBezTo>
                  <a:lnTo>
                    <a:pt x="53249" y="389285"/>
                  </a:lnTo>
                  <a:cubicBezTo>
                    <a:pt x="53249" y="441997"/>
                    <a:pt x="77567" y="491223"/>
                    <a:pt x="118052" y="520462"/>
                  </a:cubicBezTo>
                  <a:lnTo>
                    <a:pt x="234879" y="604836"/>
                  </a:lnTo>
                  <a:cubicBezTo>
                    <a:pt x="258783" y="622100"/>
                    <a:pt x="286873" y="631315"/>
                    <a:pt x="315606" y="631315"/>
                  </a:cubicBezTo>
                  <a:lnTo>
                    <a:pt x="342285" y="631315"/>
                  </a:lnTo>
                  <a:cubicBezTo>
                    <a:pt x="303929" y="631315"/>
                    <a:pt x="237575" y="533330"/>
                    <a:pt x="204530" y="480397"/>
                  </a:cubicBezTo>
                  <a:cubicBezTo>
                    <a:pt x="191477" y="459487"/>
                    <a:pt x="184628" y="435502"/>
                    <a:pt x="184628" y="410853"/>
                  </a:cubicBezTo>
                  <a:lnTo>
                    <a:pt x="184628" y="149305"/>
                  </a:lnTo>
                  <a:cubicBezTo>
                    <a:pt x="184628" y="132940"/>
                    <a:pt x="199285" y="120614"/>
                    <a:pt x="215406" y="123433"/>
                  </a:cubicBezTo>
                  <a:close/>
                </a:path>
              </a:pathLst>
            </a:custGeom>
            <a:solidFill>
              <a:srgbClr val="E6B47D"/>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10" name="PA-任意多边形 1244"/>
            <p:cNvSpPr/>
            <p:nvPr>
              <p:custDataLst>
                <p:tags r:id="rId60"/>
              </p:custDataLst>
            </p:nvPr>
          </p:nvSpPr>
          <p:spPr>
            <a:xfrm>
              <a:off x="15607161" y="18954052"/>
              <a:ext cx="788789" cy="526852"/>
            </a:xfrm>
            <a:custGeom>
              <a:avLst/>
              <a:gdLst>
                <a:gd name="connsiteX0" fmla="*/ 368562 w 788789"/>
                <a:gd name="connsiteY0" fmla="*/ 698 h 526851"/>
                <a:gd name="connsiteX1" fmla="*/ 158354 w 788789"/>
                <a:gd name="connsiteY1" fmla="*/ 79526 h 526851"/>
                <a:gd name="connsiteX2" fmla="*/ 698 w 788789"/>
                <a:gd name="connsiteY2" fmla="*/ 210905 h 526851"/>
                <a:gd name="connsiteX3" fmla="*/ 26975 w 788789"/>
                <a:gd name="connsiteY3" fmla="*/ 499939 h 526851"/>
                <a:gd name="connsiteX4" fmla="*/ 79526 w 788789"/>
                <a:gd name="connsiteY4" fmla="*/ 526216 h 526851"/>
                <a:gd name="connsiteX5" fmla="*/ 128505 w 788789"/>
                <a:gd name="connsiteY5" fmla="*/ 342142 h 526851"/>
                <a:gd name="connsiteX6" fmla="*/ 683872 w 788789"/>
                <a:gd name="connsiteY6" fmla="*/ 421110 h 526851"/>
                <a:gd name="connsiteX7" fmla="*/ 710149 w 788789"/>
                <a:gd name="connsiteY7" fmla="*/ 526213 h 526851"/>
                <a:gd name="connsiteX8" fmla="*/ 762701 w 788789"/>
                <a:gd name="connsiteY8" fmla="*/ 499936 h 526851"/>
                <a:gd name="connsiteX9" fmla="*/ 788978 w 788789"/>
                <a:gd name="connsiteY9" fmla="*/ 237177 h 526851"/>
                <a:gd name="connsiteX10" fmla="*/ 368562 w 788789"/>
                <a:gd name="connsiteY10" fmla="*/ 698 h 52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8789" h="526851">
                  <a:moveTo>
                    <a:pt x="368562" y="698"/>
                  </a:moveTo>
                  <a:cubicBezTo>
                    <a:pt x="184631" y="698"/>
                    <a:pt x="158354" y="79526"/>
                    <a:pt x="158354" y="79526"/>
                  </a:cubicBezTo>
                  <a:cubicBezTo>
                    <a:pt x="53252" y="79526"/>
                    <a:pt x="698" y="105803"/>
                    <a:pt x="698" y="210905"/>
                  </a:cubicBezTo>
                  <a:cubicBezTo>
                    <a:pt x="698" y="281521"/>
                    <a:pt x="26975" y="499939"/>
                    <a:pt x="26975" y="499939"/>
                  </a:cubicBezTo>
                  <a:lnTo>
                    <a:pt x="79526" y="526216"/>
                  </a:lnTo>
                  <a:lnTo>
                    <a:pt x="128505" y="342142"/>
                  </a:lnTo>
                  <a:cubicBezTo>
                    <a:pt x="128505" y="342142"/>
                    <a:pt x="368562" y="421110"/>
                    <a:pt x="683872" y="421110"/>
                  </a:cubicBezTo>
                  <a:lnTo>
                    <a:pt x="710149" y="526213"/>
                  </a:lnTo>
                  <a:lnTo>
                    <a:pt x="762701" y="499936"/>
                  </a:lnTo>
                  <a:cubicBezTo>
                    <a:pt x="762701" y="499936"/>
                    <a:pt x="788978" y="342279"/>
                    <a:pt x="788978" y="237177"/>
                  </a:cubicBezTo>
                  <a:cubicBezTo>
                    <a:pt x="788975" y="79526"/>
                    <a:pt x="578770" y="698"/>
                    <a:pt x="368562" y="698"/>
                  </a:cubicBezTo>
                  <a:close/>
                </a:path>
              </a:pathLst>
            </a:custGeom>
            <a:solidFill>
              <a:srgbClr val="8C6450"/>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11" name="PA-任意多边形 1245"/>
            <p:cNvSpPr/>
            <p:nvPr>
              <p:custDataLst>
                <p:tags r:id="rId61"/>
              </p:custDataLst>
            </p:nvPr>
          </p:nvSpPr>
          <p:spPr>
            <a:xfrm>
              <a:off x="15607161" y="19032881"/>
              <a:ext cx="681633" cy="446484"/>
            </a:xfrm>
            <a:custGeom>
              <a:avLst/>
              <a:gdLst>
                <a:gd name="connsiteX0" fmla="*/ 158354 w 681632"/>
                <a:gd name="connsiteY0" fmla="*/ 698 h 446484"/>
                <a:gd name="connsiteX1" fmla="*/ 698 w 681632"/>
                <a:gd name="connsiteY1" fmla="*/ 132077 h 446484"/>
                <a:gd name="connsiteX2" fmla="*/ 26975 w 681632"/>
                <a:gd name="connsiteY2" fmla="*/ 421110 h 446484"/>
                <a:gd name="connsiteX3" fmla="*/ 79526 w 681632"/>
                <a:gd name="connsiteY3" fmla="*/ 447387 h 446484"/>
                <a:gd name="connsiteX4" fmla="*/ 128505 w 681632"/>
                <a:gd name="connsiteY4" fmla="*/ 263314 h 446484"/>
                <a:gd name="connsiteX5" fmla="*/ 683872 w 681632"/>
                <a:gd name="connsiteY5" fmla="*/ 342282 h 446484"/>
                <a:gd name="connsiteX6" fmla="*/ 158354 w 681632"/>
                <a:gd name="connsiteY6" fmla="*/ 698 h 44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632" h="446484">
                  <a:moveTo>
                    <a:pt x="158354" y="698"/>
                  </a:moveTo>
                  <a:cubicBezTo>
                    <a:pt x="53252" y="698"/>
                    <a:pt x="698" y="26975"/>
                    <a:pt x="698" y="132077"/>
                  </a:cubicBezTo>
                  <a:cubicBezTo>
                    <a:pt x="698" y="202693"/>
                    <a:pt x="26975" y="421110"/>
                    <a:pt x="26975" y="421110"/>
                  </a:cubicBezTo>
                  <a:lnTo>
                    <a:pt x="79526" y="447387"/>
                  </a:lnTo>
                  <a:lnTo>
                    <a:pt x="128505" y="263314"/>
                  </a:lnTo>
                  <a:cubicBezTo>
                    <a:pt x="128505" y="263314"/>
                    <a:pt x="368562" y="342282"/>
                    <a:pt x="683872" y="342282"/>
                  </a:cubicBezTo>
                  <a:cubicBezTo>
                    <a:pt x="316011" y="263457"/>
                    <a:pt x="158354" y="79526"/>
                    <a:pt x="158354" y="698"/>
                  </a:cubicBezTo>
                  <a:close/>
                </a:path>
              </a:pathLst>
            </a:custGeom>
            <a:solidFill>
              <a:srgbClr val="7D5541"/>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12" name="PA-任意多边形 1246"/>
            <p:cNvSpPr/>
            <p:nvPr>
              <p:custDataLst>
                <p:tags r:id="rId62"/>
              </p:custDataLst>
            </p:nvPr>
          </p:nvSpPr>
          <p:spPr>
            <a:xfrm>
              <a:off x="15631903" y="19425449"/>
              <a:ext cx="214313" cy="107156"/>
            </a:xfrm>
            <a:custGeom>
              <a:avLst/>
              <a:gdLst>
                <a:gd name="connsiteX0" fmla="*/ 186175 w 214312"/>
                <a:gd name="connsiteY0" fmla="*/ 107383 h 107156"/>
                <a:gd name="connsiteX1" fmla="*/ 177861 w 214312"/>
                <a:gd name="connsiteY1" fmla="*/ 106022 h 107156"/>
                <a:gd name="connsiteX2" fmla="*/ 20205 w 214312"/>
                <a:gd name="connsiteY2" fmla="*/ 53471 h 107156"/>
                <a:gd name="connsiteX3" fmla="*/ 3590 w 214312"/>
                <a:gd name="connsiteY3" fmla="*/ 20229 h 107156"/>
                <a:gd name="connsiteX4" fmla="*/ 36832 w 214312"/>
                <a:gd name="connsiteY4" fmla="*/ 3614 h 107156"/>
                <a:gd name="connsiteX5" fmla="*/ 194489 w 214312"/>
                <a:gd name="connsiteY5" fmla="*/ 56165 h 107156"/>
                <a:gd name="connsiteX6" fmla="*/ 211104 w 214312"/>
                <a:gd name="connsiteY6" fmla="*/ 89407 h 107156"/>
                <a:gd name="connsiteX7" fmla="*/ 186175 w 214312"/>
                <a:gd name="connsiteY7" fmla="*/ 107383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2" h="107156">
                  <a:moveTo>
                    <a:pt x="186175" y="107383"/>
                  </a:moveTo>
                  <a:cubicBezTo>
                    <a:pt x="183431" y="107383"/>
                    <a:pt x="180621" y="106945"/>
                    <a:pt x="177861" y="106022"/>
                  </a:cubicBezTo>
                  <a:lnTo>
                    <a:pt x="20205" y="53471"/>
                  </a:lnTo>
                  <a:cubicBezTo>
                    <a:pt x="6438" y="48878"/>
                    <a:pt x="-1003" y="33996"/>
                    <a:pt x="3590" y="20229"/>
                  </a:cubicBezTo>
                  <a:cubicBezTo>
                    <a:pt x="8183" y="6474"/>
                    <a:pt x="23042" y="-1045"/>
                    <a:pt x="36832" y="3614"/>
                  </a:cubicBezTo>
                  <a:lnTo>
                    <a:pt x="194489" y="56165"/>
                  </a:lnTo>
                  <a:cubicBezTo>
                    <a:pt x="208255" y="60758"/>
                    <a:pt x="215697" y="75641"/>
                    <a:pt x="211104" y="89407"/>
                  </a:cubicBezTo>
                  <a:cubicBezTo>
                    <a:pt x="207434" y="100418"/>
                    <a:pt x="197182" y="107383"/>
                    <a:pt x="186175" y="107383"/>
                  </a:cubicBezTo>
                  <a:close/>
                </a:path>
              </a:pathLst>
            </a:custGeom>
            <a:solidFill>
              <a:srgbClr val="464655"/>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13" name="PA-任意多边形 1247"/>
            <p:cNvSpPr/>
            <p:nvPr>
              <p:custDataLst>
                <p:tags r:id="rId63"/>
              </p:custDataLst>
            </p:nvPr>
          </p:nvSpPr>
          <p:spPr>
            <a:xfrm>
              <a:off x="16157421" y="19425449"/>
              <a:ext cx="214313" cy="107156"/>
            </a:xfrm>
            <a:custGeom>
              <a:avLst/>
              <a:gdLst>
                <a:gd name="connsiteX0" fmla="*/ 28518 w 214312"/>
                <a:gd name="connsiteY0" fmla="*/ 107383 h 107156"/>
                <a:gd name="connsiteX1" fmla="*/ 3590 w 214312"/>
                <a:gd name="connsiteY1" fmla="*/ 89407 h 107156"/>
                <a:gd name="connsiteX2" fmla="*/ 20205 w 214312"/>
                <a:gd name="connsiteY2" fmla="*/ 56165 h 107156"/>
                <a:gd name="connsiteX3" fmla="*/ 177861 w 214312"/>
                <a:gd name="connsiteY3" fmla="*/ 3614 h 107156"/>
                <a:gd name="connsiteX4" fmla="*/ 211104 w 214312"/>
                <a:gd name="connsiteY4" fmla="*/ 20229 h 107156"/>
                <a:gd name="connsiteX5" fmla="*/ 194489 w 214312"/>
                <a:gd name="connsiteY5" fmla="*/ 53471 h 107156"/>
                <a:gd name="connsiteX6" fmla="*/ 36832 w 214312"/>
                <a:gd name="connsiteY6" fmla="*/ 106022 h 107156"/>
                <a:gd name="connsiteX7" fmla="*/ 28518 w 214312"/>
                <a:gd name="connsiteY7" fmla="*/ 107383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312" h="107156">
                  <a:moveTo>
                    <a:pt x="28518" y="107383"/>
                  </a:moveTo>
                  <a:cubicBezTo>
                    <a:pt x="17508" y="107383"/>
                    <a:pt x="7257" y="100418"/>
                    <a:pt x="3590" y="89407"/>
                  </a:cubicBezTo>
                  <a:cubicBezTo>
                    <a:pt x="-1003" y="75641"/>
                    <a:pt x="6438" y="60758"/>
                    <a:pt x="20205" y="56165"/>
                  </a:cubicBezTo>
                  <a:lnTo>
                    <a:pt x="177861" y="3614"/>
                  </a:lnTo>
                  <a:cubicBezTo>
                    <a:pt x="191652" y="-1045"/>
                    <a:pt x="206511" y="6474"/>
                    <a:pt x="211104" y="20229"/>
                  </a:cubicBezTo>
                  <a:cubicBezTo>
                    <a:pt x="215697" y="33996"/>
                    <a:pt x="208255" y="48878"/>
                    <a:pt x="194489" y="53471"/>
                  </a:cubicBezTo>
                  <a:lnTo>
                    <a:pt x="36832" y="106022"/>
                  </a:lnTo>
                  <a:cubicBezTo>
                    <a:pt x="34076" y="106948"/>
                    <a:pt x="31263" y="107383"/>
                    <a:pt x="28518" y="107383"/>
                  </a:cubicBezTo>
                  <a:close/>
                </a:path>
              </a:pathLst>
            </a:custGeom>
            <a:solidFill>
              <a:srgbClr val="464655"/>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14" name="PA-任意多边形 1248"/>
            <p:cNvSpPr/>
            <p:nvPr>
              <p:custDataLst>
                <p:tags r:id="rId64"/>
              </p:custDataLst>
            </p:nvPr>
          </p:nvSpPr>
          <p:spPr>
            <a:xfrm>
              <a:off x="15896195" y="19716038"/>
              <a:ext cx="211336" cy="68461"/>
            </a:xfrm>
            <a:custGeom>
              <a:avLst/>
              <a:gdLst>
                <a:gd name="connsiteX0" fmla="*/ 105808 w 211335"/>
                <a:gd name="connsiteY0" fmla="*/ 69388 h 68460"/>
                <a:gd name="connsiteX1" fmla="*/ 16124 w 211335"/>
                <a:gd name="connsiteY1" fmla="*/ 50939 h 68460"/>
                <a:gd name="connsiteX2" fmla="*/ 3051 w 211335"/>
                <a:gd name="connsiteY2" fmla="*/ 16143 h 68460"/>
                <a:gd name="connsiteX3" fmla="*/ 37835 w 211335"/>
                <a:gd name="connsiteY3" fmla="*/ 3058 h 68460"/>
                <a:gd name="connsiteX4" fmla="*/ 173783 w 211335"/>
                <a:gd name="connsiteY4" fmla="*/ 3058 h 68460"/>
                <a:gd name="connsiteX5" fmla="*/ 208567 w 211335"/>
                <a:gd name="connsiteY5" fmla="*/ 16143 h 68460"/>
                <a:gd name="connsiteX6" fmla="*/ 195494 w 211335"/>
                <a:gd name="connsiteY6" fmla="*/ 50939 h 68460"/>
                <a:gd name="connsiteX7" fmla="*/ 105808 w 211335"/>
                <a:gd name="connsiteY7" fmla="*/ 69388 h 6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335" h="68460">
                  <a:moveTo>
                    <a:pt x="105808" y="69388"/>
                  </a:moveTo>
                  <a:cubicBezTo>
                    <a:pt x="73759" y="69388"/>
                    <a:pt x="42749" y="63000"/>
                    <a:pt x="16124" y="50939"/>
                  </a:cubicBezTo>
                  <a:cubicBezTo>
                    <a:pt x="2911" y="44935"/>
                    <a:pt x="-2944" y="29359"/>
                    <a:pt x="3051" y="16143"/>
                  </a:cubicBezTo>
                  <a:cubicBezTo>
                    <a:pt x="9043" y="2903"/>
                    <a:pt x="24607" y="-2949"/>
                    <a:pt x="37835" y="3058"/>
                  </a:cubicBezTo>
                  <a:cubicBezTo>
                    <a:pt x="77557" y="21069"/>
                    <a:pt x="134061" y="21069"/>
                    <a:pt x="173783" y="3058"/>
                  </a:cubicBezTo>
                  <a:cubicBezTo>
                    <a:pt x="187035" y="-2946"/>
                    <a:pt x="202588" y="2930"/>
                    <a:pt x="208567" y="16143"/>
                  </a:cubicBezTo>
                  <a:cubicBezTo>
                    <a:pt x="214559" y="29356"/>
                    <a:pt x="208707" y="44935"/>
                    <a:pt x="195494" y="50939"/>
                  </a:cubicBezTo>
                  <a:cubicBezTo>
                    <a:pt x="168854" y="63000"/>
                    <a:pt x="137844" y="69388"/>
                    <a:pt x="105808" y="69388"/>
                  </a:cubicBezTo>
                  <a:close/>
                </a:path>
              </a:pathLst>
            </a:custGeom>
            <a:solidFill>
              <a:srgbClr val="D2A073"/>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15" name="PA-任意多边形 1249"/>
            <p:cNvSpPr/>
            <p:nvPr>
              <p:custDataLst>
                <p:tags r:id="rId65"/>
              </p:custDataLst>
            </p:nvPr>
          </p:nvSpPr>
          <p:spPr>
            <a:xfrm>
              <a:off x="15791095" y="19479567"/>
              <a:ext cx="157758" cy="104180"/>
            </a:xfrm>
            <a:custGeom>
              <a:avLst/>
              <a:gdLst>
                <a:gd name="connsiteX0" fmla="*/ 132077 w 157757"/>
                <a:gd name="connsiteY0" fmla="*/ 105803 h 104179"/>
                <a:gd name="connsiteX1" fmla="*/ 26975 w 157757"/>
                <a:gd name="connsiteY1" fmla="*/ 105803 h 104179"/>
                <a:gd name="connsiteX2" fmla="*/ 698 w 157757"/>
                <a:gd name="connsiteY2" fmla="*/ 79526 h 104179"/>
                <a:gd name="connsiteX3" fmla="*/ 698 w 157757"/>
                <a:gd name="connsiteY3" fmla="*/ 26975 h 104179"/>
                <a:gd name="connsiteX4" fmla="*/ 26975 w 157757"/>
                <a:gd name="connsiteY4" fmla="*/ 698 h 104179"/>
                <a:gd name="connsiteX5" fmla="*/ 132077 w 157757"/>
                <a:gd name="connsiteY5" fmla="*/ 698 h 104179"/>
                <a:gd name="connsiteX6" fmla="*/ 158354 w 157757"/>
                <a:gd name="connsiteY6" fmla="*/ 26975 h 104179"/>
                <a:gd name="connsiteX7" fmla="*/ 158354 w 157757"/>
                <a:gd name="connsiteY7" fmla="*/ 79526 h 104179"/>
                <a:gd name="connsiteX8" fmla="*/ 132077 w 157757"/>
                <a:gd name="connsiteY8" fmla="*/ 105803 h 10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757" h="104179">
                  <a:moveTo>
                    <a:pt x="132077" y="105803"/>
                  </a:moveTo>
                  <a:lnTo>
                    <a:pt x="26975" y="105803"/>
                  </a:lnTo>
                  <a:cubicBezTo>
                    <a:pt x="12464" y="105803"/>
                    <a:pt x="698" y="94037"/>
                    <a:pt x="698" y="79526"/>
                  </a:cubicBezTo>
                  <a:lnTo>
                    <a:pt x="698" y="26975"/>
                  </a:lnTo>
                  <a:cubicBezTo>
                    <a:pt x="698" y="12464"/>
                    <a:pt x="12464" y="698"/>
                    <a:pt x="26975" y="698"/>
                  </a:cubicBezTo>
                  <a:lnTo>
                    <a:pt x="132077" y="698"/>
                  </a:lnTo>
                  <a:cubicBezTo>
                    <a:pt x="146588" y="698"/>
                    <a:pt x="158354" y="12464"/>
                    <a:pt x="158354" y="26975"/>
                  </a:cubicBezTo>
                  <a:lnTo>
                    <a:pt x="158354" y="79526"/>
                  </a:lnTo>
                  <a:cubicBezTo>
                    <a:pt x="158351" y="94040"/>
                    <a:pt x="146588" y="105803"/>
                    <a:pt x="132077" y="105803"/>
                  </a:cubicBezTo>
                  <a:close/>
                </a:path>
              </a:pathLst>
            </a:custGeom>
            <a:solidFill>
              <a:srgbClr val="FFFFFF"/>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16" name="PA-任意多边形 1250"/>
            <p:cNvSpPr/>
            <p:nvPr>
              <p:custDataLst>
                <p:tags r:id="rId66"/>
              </p:custDataLst>
            </p:nvPr>
          </p:nvSpPr>
          <p:spPr>
            <a:xfrm>
              <a:off x="15843646" y="19479564"/>
              <a:ext cx="53578" cy="77391"/>
            </a:xfrm>
            <a:custGeom>
              <a:avLst/>
              <a:gdLst>
                <a:gd name="connsiteX0" fmla="*/ 26975 w 53578"/>
                <a:gd name="connsiteY0" fmla="*/ 79529 h 77390"/>
                <a:gd name="connsiteX1" fmla="*/ 26975 w 53578"/>
                <a:gd name="connsiteY1" fmla="*/ 79529 h 77390"/>
                <a:gd name="connsiteX2" fmla="*/ 698 w 53578"/>
                <a:gd name="connsiteY2" fmla="*/ 53252 h 77390"/>
                <a:gd name="connsiteX3" fmla="*/ 698 w 53578"/>
                <a:gd name="connsiteY3" fmla="*/ 26975 h 77390"/>
                <a:gd name="connsiteX4" fmla="*/ 26975 w 53578"/>
                <a:gd name="connsiteY4" fmla="*/ 698 h 77390"/>
                <a:gd name="connsiteX5" fmla="*/ 26975 w 53578"/>
                <a:gd name="connsiteY5" fmla="*/ 698 h 77390"/>
                <a:gd name="connsiteX6" fmla="*/ 53252 w 53578"/>
                <a:gd name="connsiteY6" fmla="*/ 26975 h 77390"/>
                <a:gd name="connsiteX7" fmla="*/ 53252 w 53578"/>
                <a:gd name="connsiteY7" fmla="*/ 53252 h 77390"/>
                <a:gd name="connsiteX8" fmla="*/ 26975 w 53578"/>
                <a:gd name="connsiteY8" fmla="*/ 79529 h 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 h="77390">
                  <a:moveTo>
                    <a:pt x="26975" y="79529"/>
                  </a:moveTo>
                  <a:lnTo>
                    <a:pt x="26975" y="79529"/>
                  </a:lnTo>
                  <a:cubicBezTo>
                    <a:pt x="12524" y="79529"/>
                    <a:pt x="698" y="67706"/>
                    <a:pt x="698" y="53252"/>
                  </a:cubicBezTo>
                  <a:lnTo>
                    <a:pt x="698" y="26975"/>
                  </a:lnTo>
                  <a:cubicBezTo>
                    <a:pt x="698" y="12523"/>
                    <a:pt x="12521" y="698"/>
                    <a:pt x="26975" y="698"/>
                  </a:cubicBezTo>
                  <a:lnTo>
                    <a:pt x="26975" y="698"/>
                  </a:lnTo>
                  <a:cubicBezTo>
                    <a:pt x="41426" y="698"/>
                    <a:pt x="53252" y="12521"/>
                    <a:pt x="53252" y="26975"/>
                  </a:cubicBezTo>
                  <a:lnTo>
                    <a:pt x="53252" y="53252"/>
                  </a:lnTo>
                  <a:cubicBezTo>
                    <a:pt x="53249" y="67706"/>
                    <a:pt x="41426" y="79529"/>
                    <a:pt x="26975" y="79529"/>
                  </a:cubicBezTo>
                  <a:close/>
                </a:path>
              </a:pathLst>
            </a:custGeom>
            <a:solidFill>
              <a:srgbClr val="5A4137"/>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17" name="PA-任意多边形 1251"/>
            <p:cNvSpPr/>
            <p:nvPr>
              <p:custDataLst>
                <p:tags r:id="rId67"/>
              </p:custDataLst>
            </p:nvPr>
          </p:nvSpPr>
          <p:spPr>
            <a:xfrm>
              <a:off x="16053851" y="19479567"/>
              <a:ext cx="157758" cy="104180"/>
            </a:xfrm>
            <a:custGeom>
              <a:avLst/>
              <a:gdLst>
                <a:gd name="connsiteX0" fmla="*/ 26975 w 157757"/>
                <a:gd name="connsiteY0" fmla="*/ 105803 h 104179"/>
                <a:gd name="connsiteX1" fmla="*/ 132077 w 157757"/>
                <a:gd name="connsiteY1" fmla="*/ 105803 h 104179"/>
                <a:gd name="connsiteX2" fmla="*/ 158354 w 157757"/>
                <a:gd name="connsiteY2" fmla="*/ 79526 h 104179"/>
                <a:gd name="connsiteX3" fmla="*/ 158354 w 157757"/>
                <a:gd name="connsiteY3" fmla="*/ 26975 h 104179"/>
                <a:gd name="connsiteX4" fmla="*/ 132077 w 157757"/>
                <a:gd name="connsiteY4" fmla="*/ 698 h 104179"/>
                <a:gd name="connsiteX5" fmla="*/ 26975 w 157757"/>
                <a:gd name="connsiteY5" fmla="*/ 698 h 104179"/>
                <a:gd name="connsiteX6" fmla="*/ 698 w 157757"/>
                <a:gd name="connsiteY6" fmla="*/ 26975 h 104179"/>
                <a:gd name="connsiteX7" fmla="*/ 698 w 157757"/>
                <a:gd name="connsiteY7" fmla="*/ 79526 h 104179"/>
                <a:gd name="connsiteX8" fmla="*/ 26975 w 157757"/>
                <a:gd name="connsiteY8" fmla="*/ 105803 h 10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757" h="104179">
                  <a:moveTo>
                    <a:pt x="26975" y="105803"/>
                  </a:moveTo>
                  <a:lnTo>
                    <a:pt x="132077" y="105803"/>
                  </a:lnTo>
                  <a:cubicBezTo>
                    <a:pt x="146588" y="105803"/>
                    <a:pt x="158354" y="94037"/>
                    <a:pt x="158354" y="79526"/>
                  </a:cubicBezTo>
                  <a:lnTo>
                    <a:pt x="158354" y="26975"/>
                  </a:lnTo>
                  <a:cubicBezTo>
                    <a:pt x="158354" y="12464"/>
                    <a:pt x="146588" y="698"/>
                    <a:pt x="132077" y="698"/>
                  </a:cubicBezTo>
                  <a:lnTo>
                    <a:pt x="26975" y="698"/>
                  </a:lnTo>
                  <a:cubicBezTo>
                    <a:pt x="12464" y="698"/>
                    <a:pt x="698" y="12464"/>
                    <a:pt x="698" y="26975"/>
                  </a:cubicBezTo>
                  <a:lnTo>
                    <a:pt x="698" y="79526"/>
                  </a:lnTo>
                  <a:cubicBezTo>
                    <a:pt x="701" y="94040"/>
                    <a:pt x="12464" y="105803"/>
                    <a:pt x="26975" y="105803"/>
                  </a:cubicBezTo>
                  <a:close/>
                </a:path>
              </a:pathLst>
            </a:custGeom>
            <a:solidFill>
              <a:srgbClr val="FFFFFF"/>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18" name="PA-任意多边形 1252"/>
            <p:cNvSpPr/>
            <p:nvPr>
              <p:custDataLst>
                <p:tags r:id="rId68"/>
              </p:custDataLst>
            </p:nvPr>
          </p:nvSpPr>
          <p:spPr>
            <a:xfrm>
              <a:off x="16106402" y="19479564"/>
              <a:ext cx="53578" cy="77391"/>
            </a:xfrm>
            <a:custGeom>
              <a:avLst/>
              <a:gdLst>
                <a:gd name="connsiteX0" fmla="*/ 26975 w 53578"/>
                <a:gd name="connsiteY0" fmla="*/ 79529 h 77390"/>
                <a:gd name="connsiteX1" fmla="*/ 26975 w 53578"/>
                <a:gd name="connsiteY1" fmla="*/ 79529 h 77390"/>
                <a:gd name="connsiteX2" fmla="*/ 698 w 53578"/>
                <a:gd name="connsiteY2" fmla="*/ 53252 h 77390"/>
                <a:gd name="connsiteX3" fmla="*/ 698 w 53578"/>
                <a:gd name="connsiteY3" fmla="*/ 26975 h 77390"/>
                <a:gd name="connsiteX4" fmla="*/ 26975 w 53578"/>
                <a:gd name="connsiteY4" fmla="*/ 698 h 77390"/>
                <a:gd name="connsiteX5" fmla="*/ 26975 w 53578"/>
                <a:gd name="connsiteY5" fmla="*/ 698 h 77390"/>
                <a:gd name="connsiteX6" fmla="*/ 53252 w 53578"/>
                <a:gd name="connsiteY6" fmla="*/ 26975 h 77390"/>
                <a:gd name="connsiteX7" fmla="*/ 53252 w 53578"/>
                <a:gd name="connsiteY7" fmla="*/ 53252 h 77390"/>
                <a:gd name="connsiteX8" fmla="*/ 26975 w 53578"/>
                <a:gd name="connsiteY8" fmla="*/ 79529 h 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78" h="77390">
                  <a:moveTo>
                    <a:pt x="26975" y="79529"/>
                  </a:moveTo>
                  <a:lnTo>
                    <a:pt x="26975" y="79529"/>
                  </a:lnTo>
                  <a:cubicBezTo>
                    <a:pt x="12524" y="79529"/>
                    <a:pt x="698" y="67706"/>
                    <a:pt x="698" y="53252"/>
                  </a:cubicBezTo>
                  <a:lnTo>
                    <a:pt x="698" y="26975"/>
                  </a:lnTo>
                  <a:cubicBezTo>
                    <a:pt x="698" y="12523"/>
                    <a:pt x="12521" y="698"/>
                    <a:pt x="26975" y="698"/>
                  </a:cubicBezTo>
                  <a:lnTo>
                    <a:pt x="26975" y="698"/>
                  </a:lnTo>
                  <a:cubicBezTo>
                    <a:pt x="41426" y="698"/>
                    <a:pt x="53252" y="12521"/>
                    <a:pt x="53252" y="26975"/>
                  </a:cubicBezTo>
                  <a:lnTo>
                    <a:pt x="53252" y="53252"/>
                  </a:lnTo>
                  <a:cubicBezTo>
                    <a:pt x="53252" y="67706"/>
                    <a:pt x="41429" y="79529"/>
                    <a:pt x="26975" y="79529"/>
                  </a:cubicBezTo>
                  <a:close/>
                </a:path>
              </a:pathLst>
            </a:custGeom>
            <a:solidFill>
              <a:srgbClr val="5A4137"/>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19" name="PA-任意多边形 1253"/>
            <p:cNvSpPr/>
            <p:nvPr>
              <p:custDataLst>
                <p:tags r:id="rId69"/>
              </p:custDataLst>
            </p:nvPr>
          </p:nvSpPr>
          <p:spPr>
            <a:xfrm>
              <a:off x="15922468" y="19453290"/>
              <a:ext cx="157758" cy="104180"/>
            </a:xfrm>
            <a:custGeom>
              <a:avLst/>
              <a:gdLst>
                <a:gd name="connsiteX0" fmla="*/ 132083 w 157757"/>
                <a:gd name="connsiteY0" fmla="*/ 105803 h 104179"/>
                <a:gd name="connsiteX1" fmla="*/ 105806 w 157757"/>
                <a:gd name="connsiteY1" fmla="*/ 79526 h 104179"/>
                <a:gd name="connsiteX2" fmla="*/ 79529 w 157757"/>
                <a:gd name="connsiteY2" fmla="*/ 53249 h 104179"/>
                <a:gd name="connsiteX3" fmla="*/ 53252 w 157757"/>
                <a:gd name="connsiteY3" fmla="*/ 79526 h 104179"/>
                <a:gd name="connsiteX4" fmla="*/ 26975 w 157757"/>
                <a:gd name="connsiteY4" fmla="*/ 105803 h 104179"/>
                <a:gd name="connsiteX5" fmla="*/ 698 w 157757"/>
                <a:gd name="connsiteY5" fmla="*/ 79526 h 104179"/>
                <a:gd name="connsiteX6" fmla="*/ 79526 w 157757"/>
                <a:gd name="connsiteY6" fmla="*/ 698 h 104179"/>
                <a:gd name="connsiteX7" fmla="*/ 158354 w 157757"/>
                <a:gd name="connsiteY7" fmla="*/ 79526 h 104179"/>
                <a:gd name="connsiteX8" fmla="*/ 132083 w 157757"/>
                <a:gd name="connsiteY8" fmla="*/ 105803 h 10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757" h="104179">
                  <a:moveTo>
                    <a:pt x="132083" y="105803"/>
                  </a:moveTo>
                  <a:cubicBezTo>
                    <a:pt x="117572" y="105803"/>
                    <a:pt x="105806" y="94037"/>
                    <a:pt x="105806" y="79526"/>
                  </a:cubicBezTo>
                  <a:cubicBezTo>
                    <a:pt x="105806" y="65042"/>
                    <a:pt x="94016" y="53249"/>
                    <a:pt x="79529" y="53249"/>
                  </a:cubicBezTo>
                  <a:cubicBezTo>
                    <a:pt x="65045" y="53249"/>
                    <a:pt x="53252" y="65039"/>
                    <a:pt x="53252" y="79526"/>
                  </a:cubicBezTo>
                  <a:cubicBezTo>
                    <a:pt x="53252" y="94037"/>
                    <a:pt x="41485" y="105803"/>
                    <a:pt x="26975" y="105803"/>
                  </a:cubicBezTo>
                  <a:cubicBezTo>
                    <a:pt x="12464" y="105803"/>
                    <a:pt x="698" y="94037"/>
                    <a:pt x="698" y="79526"/>
                  </a:cubicBezTo>
                  <a:cubicBezTo>
                    <a:pt x="698" y="36059"/>
                    <a:pt x="36059" y="698"/>
                    <a:pt x="79526" y="698"/>
                  </a:cubicBezTo>
                  <a:cubicBezTo>
                    <a:pt x="122993" y="698"/>
                    <a:pt x="158354" y="36059"/>
                    <a:pt x="158354" y="79526"/>
                  </a:cubicBezTo>
                  <a:cubicBezTo>
                    <a:pt x="158357" y="94040"/>
                    <a:pt x="146594" y="105803"/>
                    <a:pt x="132083" y="105803"/>
                  </a:cubicBezTo>
                  <a:close/>
                </a:path>
              </a:pathLst>
            </a:custGeom>
            <a:solidFill>
              <a:srgbClr val="464655"/>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20" name="PA-任意多边形 1254"/>
            <p:cNvSpPr/>
            <p:nvPr>
              <p:custDataLst>
                <p:tags r:id="rId70"/>
              </p:custDataLst>
            </p:nvPr>
          </p:nvSpPr>
          <p:spPr>
            <a:xfrm>
              <a:off x="15763280" y="19451756"/>
              <a:ext cx="214313" cy="107156"/>
            </a:xfrm>
            <a:custGeom>
              <a:avLst/>
              <a:gdLst>
                <a:gd name="connsiteX0" fmla="*/ 186166 w 214312"/>
                <a:gd name="connsiteY0" fmla="*/ 107338 h 107156"/>
                <a:gd name="connsiteX1" fmla="*/ 159889 w 214312"/>
                <a:gd name="connsiteY1" fmla="*/ 81061 h 107156"/>
                <a:gd name="connsiteX2" fmla="*/ 159889 w 214312"/>
                <a:gd name="connsiteY2" fmla="*/ 54784 h 107156"/>
                <a:gd name="connsiteX3" fmla="*/ 54787 w 214312"/>
                <a:gd name="connsiteY3" fmla="*/ 54784 h 107156"/>
                <a:gd name="connsiteX4" fmla="*/ 54787 w 214312"/>
                <a:gd name="connsiteY4" fmla="*/ 81061 h 107156"/>
                <a:gd name="connsiteX5" fmla="*/ 28510 w 214312"/>
                <a:gd name="connsiteY5" fmla="*/ 107338 h 107156"/>
                <a:gd name="connsiteX6" fmla="*/ 2232 w 214312"/>
                <a:gd name="connsiteY6" fmla="*/ 81061 h 107156"/>
                <a:gd name="connsiteX7" fmla="*/ 2232 w 214312"/>
                <a:gd name="connsiteY7" fmla="*/ 54784 h 107156"/>
                <a:gd name="connsiteX8" fmla="*/ 54784 w 214312"/>
                <a:gd name="connsiteY8" fmla="*/ 2232 h 107156"/>
                <a:gd name="connsiteX9" fmla="*/ 159886 w 214312"/>
                <a:gd name="connsiteY9" fmla="*/ 2232 h 107156"/>
                <a:gd name="connsiteX10" fmla="*/ 212437 w 214312"/>
                <a:gd name="connsiteY10" fmla="*/ 54784 h 107156"/>
                <a:gd name="connsiteX11" fmla="*/ 212437 w 214312"/>
                <a:gd name="connsiteY11" fmla="*/ 81061 h 107156"/>
                <a:gd name="connsiteX12" fmla="*/ 186166 w 214312"/>
                <a:gd name="connsiteY12" fmla="*/ 107338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312" h="107156">
                  <a:moveTo>
                    <a:pt x="186166" y="107338"/>
                  </a:moveTo>
                  <a:cubicBezTo>
                    <a:pt x="171655" y="107338"/>
                    <a:pt x="159889" y="95571"/>
                    <a:pt x="159889" y="81061"/>
                  </a:cubicBezTo>
                  <a:lnTo>
                    <a:pt x="159889" y="54784"/>
                  </a:lnTo>
                  <a:lnTo>
                    <a:pt x="54787" y="54784"/>
                  </a:lnTo>
                  <a:lnTo>
                    <a:pt x="54787" y="81061"/>
                  </a:lnTo>
                  <a:cubicBezTo>
                    <a:pt x="54787" y="95571"/>
                    <a:pt x="43020" y="107338"/>
                    <a:pt x="28510" y="107338"/>
                  </a:cubicBezTo>
                  <a:cubicBezTo>
                    <a:pt x="13999" y="107338"/>
                    <a:pt x="2232" y="95571"/>
                    <a:pt x="2232" y="81061"/>
                  </a:cubicBezTo>
                  <a:lnTo>
                    <a:pt x="2232" y="54784"/>
                  </a:lnTo>
                  <a:cubicBezTo>
                    <a:pt x="2232" y="25801"/>
                    <a:pt x="25801" y="2232"/>
                    <a:pt x="54784" y="2232"/>
                  </a:cubicBezTo>
                  <a:lnTo>
                    <a:pt x="159886" y="2232"/>
                  </a:lnTo>
                  <a:cubicBezTo>
                    <a:pt x="188869" y="2232"/>
                    <a:pt x="212437" y="25801"/>
                    <a:pt x="212437" y="54784"/>
                  </a:cubicBezTo>
                  <a:lnTo>
                    <a:pt x="212437" y="81061"/>
                  </a:lnTo>
                  <a:cubicBezTo>
                    <a:pt x="212443" y="95574"/>
                    <a:pt x="200677" y="107338"/>
                    <a:pt x="186166" y="107338"/>
                  </a:cubicBezTo>
                  <a:close/>
                </a:path>
              </a:pathLst>
            </a:custGeom>
            <a:solidFill>
              <a:srgbClr val="70748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21" name="PA-任意多边形 1255"/>
            <p:cNvSpPr/>
            <p:nvPr>
              <p:custDataLst>
                <p:tags r:id="rId71"/>
              </p:custDataLst>
            </p:nvPr>
          </p:nvSpPr>
          <p:spPr>
            <a:xfrm>
              <a:off x="16026039" y="19451756"/>
              <a:ext cx="214313" cy="107156"/>
            </a:xfrm>
            <a:custGeom>
              <a:avLst/>
              <a:gdLst>
                <a:gd name="connsiteX0" fmla="*/ 186166 w 214312"/>
                <a:gd name="connsiteY0" fmla="*/ 107338 h 107156"/>
                <a:gd name="connsiteX1" fmla="*/ 159889 w 214312"/>
                <a:gd name="connsiteY1" fmla="*/ 81061 h 107156"/>
                <a:gd name="connsiteX2" fmla="*/ 159889 w 214312"/>
                <a:gd name="connsiteY2" fmla="*/ 54784 h 107156"/>
                <a:gd name="connsiteX3" fmla="*/ 54787 w 214312"/>
                <a:gd name="connsiteY3" fmla="*/ 54784 h 107156"/>
                <a:gd name="connsiteX4" fmla="*/ 54787 w 214312"/>
                <a:gd name="connsiteY4" fmla="*/ 81061 h 107156"/>
                <a:gd name="connsiteX5" fmla="*/ 28510 w 214312"/>
                <a:gd name="connsiteY5" fmla="*/ 107338 h 107156"/>
                <a:gd name="connsiteX6" fmla="*/ 2232 w 214312"/>
                <a:gd name="connsiteY6" fmla="*/ 81061 h 107156"/>
                <a:gd name="connsiteX7" fmla="*/ 2232 w 214312"/>
                <a:gd name="connsiteY7" fmla="*/ 54784 h 107156"/>
                <a:gd name="connsiteX8" fmla="*/ 54784 w 214312"/>
                <a:gd name="connsiteY8" fmla="*/ 2232 h 107156"/>
                <a:gd name="connsiteX9" fmla="*/ 159886 w 214312"/>
                <a:gd name="connsiteY9" fmla="*/ 2232 h 107156"/>
                <a:gd name="connsiteX10" fmla="*/ 212437 w 214312"/>
                <a:gd name="connsiteY10" fmla="*/ 54784 h 107156"/>
                <a:gd name="connsiteX11" fmla="*/ 212437 w 214312"/>
                <a:gd name="connsiteY11" fmla="*/ 81061 h 107156"/>
                <a:gd name="connsiteX12" fmla="*/ 186166 w 214312"/>
                <a:gd name="connsiteY12" fmla="*/ 107338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312" h="107156">
                  <a:moveTo>
                    <a:pt x="186166" y="107338"/>
                  </a:moveTo>
                  <a:cubicBezTo>
                    <a:pt x="171655" y="107338"/>
                    <a:pt x="159889" y="95571"/>
                    <a:pt x="159889" y="81061"/>
                  </a:cubicBezTo>
                  <a:lnTo>
                    <a:pt x="159889" y="54784"/>
                  </a:lnTo>
                  <a:lnTo>
                    <a:pt x="54787" y="54784"/>
                  </a:lnTo>
                  <a:lnTo>
                    <a:pt x="54787" y="81061"/>
                  </a:lnTo>
                  <a:cubicBezTo>
                    <a:pt x="54787" y="95571"/>
                    <a:pt x="43020" y="107338"/>
                    <a:pt x="28510" y="107338"/>
                  </a:cubicBezTo>
                  <a:cubicBezTo>
                    <a:pt x="13999" y="107338"/>
                    <a:pt x="2232" y="95571"/>
                    <a:pt x="2232" y="81061"/>
                  </a:cubicBezTo>
                  <a:lnTo>
                    <a:pt x="2232" y="54784"/>
                  </a:lnTo>
                  <a:cubicBezTo>
                    <a:pt x="2232" y="25801"/>
                    <a:pt x="25801" y="2232"/>
                    <a:pt x="54784" y="2232"/>
                  </a:cubicBezTo>
                  <a:lnTo>
                    <a:pt x="159886" y="2232"/>
                  </a:lnTo>
                  <a:cubicBezTo>
                    <a:pt x="188869" y="2232"/>
                    <a:pt x="212437" y="25801"/>
                    <a:pt x="212437" y="54784"/>
                  </a:cubicBezTo>
                  <a:lnTo>
                    <a:pt x="212437" y="81061"/>
                  </a:lnTo>
                  <a:cubicBezTo>
                    <a:pt x="212443" y="95574"/>
                    <a:pt x="200677" y="107338"/>
                    <a:pt x="186166" y="107338"/>
                  </a:cubicBezTo>
                  <a:close/>
                </a:path>
              </a:pathLst>
            </a:custGeom>
            <a:solidFill>
              <a:srgbClr val="707487"/>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22" name="PA-任意多边形 1256"/>
            <p:cNvSpPr/>
            <p:nvPr>
              <p:custDataLst>
                <p:tags r:id="rId72"/>
              </p:custDataLst>
            </p:nvPr>
          </p:nvSpPr>
          <p:spPr>
            <a:xfrm>
              <a:off x="15316596" y="20073437"/>
              <a:ext cx="238125" cy="404813"/>
            </a:xfrm>
            <a:custGeom>
              <a:avLst/>
              <a:gdLst>
                <a:gd name="connsiteX0" fmla="*/ 207928 w 238125"/>
                <a:gd name="connsiteY0" fmla="*/ 164321 h 404812"/>
                <a:gd name="connsiteX1" fmla="*/ 45839 w 238125"/>
                <a:gd name="connsiteY1" fmla="*/ 2232 h 404812"/>
                <a:gd name="connsiteX2" fmla="*/ 2232 w 238125"/>
                <a:gd name="connsiteY2" fmla="*/ 110317 h 404812"/>
                <a:gd name="connsiteX3" fmla="*/ 2232 w 238125"/>
                <a:gd name="connsiteY3" fmla="*/ 352761 h 404812"/>
                <a:gd name="connsiteX4" fmla="*/ 54784 w 238125"/>
                <a:gd name="connsiteY4" fmla="*/ 405313 h 404812"/>
                <a:gd name="connsiteX5" fmla="*/ 238714 w 238125"/>
                <a:gd name="connsiteY5" fmla="*/ 405313 h 404812"/>
                <a:gd name="connsiteX6" fmla="*/ 238714 w 238125"/>
                <a:gd name="connsiteY6" fmla="*/ 238643 h 404812"/>
                <a:gd name="connsiteX7" fmla="*/ 207928 w 238125"/>
                <a:gd name="connsiteY7" fmla="*/ 164321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 h="404812">
                  <a:moveTo>
                    <a:pt x="207928" y="164321"/>
                  </a:moveTo>
                  <a:lnTo>
                    <a:pt x="45839" y="2232"/>
                  </a:lnTo>
                  <a:cubicBezTo>
                    <a:pt x="18827" y="30757"/>
                    <a:pt x="2232" y="68806"/>
                    <a:pt x="2232" y="110317"/>
                  </a:cubicBezTo>
                  <a:lnTo>
                    <a:pt x="2232" y="352761"/>
                  </a:lnTo>
                  <a:cubicBezTo>
                    <a:pt x="2232" y="381786"/>
                    <a:pt x="25759" y="405313"/>
                    <a:pt x="54784" y="405313"/>
                  </a:cubicBezTo>
                  <a:lnTo>
                    <a:pt x="238714" y="405313"/>
                  </a:lnTo>
                  <a:lnTo>
                    <a:pt x="238714" y="238643"/>
                  </a:lnTo>
                  <a:cubicBezTo>
                    <a:pt x="238711" y="210767"/>
                    <a:pt x="227642" y="184035"/>
                    <a:pt x="207928" y="164321"/>
                  </a:cubicBezTo>
                  <a:close/>
                </a:path>
              </a:pathLst>
            </a:custGeom>
            <a:solidFill>
              <a:srgbClr val="FFAF4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23" name="PA-任意多边形 1257"/>
            <p:cNvSpPr/>
            <p:nvPr>
              <p:custDataLst>
                <p:tags r:id="rId73"/>
              </p:custDataLst>
            </p:nvPr>
          </p:nvSpPr>
          <p:spPr>
            <a:xfrm>
              <a:off x="16446460" y="20073437"/>
              <a:ext cx="238125" cy="404813"/>
            </a:xfrm>
            <a:custGeom>
              <a:avLst/>
              <a:gdLst>
                <a:gd name="connsiteX0" fmla="*/ 33013 w 238125"/>
                <a:gd name="connsiteY0" fmla="*/ 164321 h 404812"/>
                <a:gd name="connsiteX1" fmla="*/ 195102 w 238125"/>
                <a:gd name="connsiteY1" fmla="*/ 2232 h 404812"/>
                <a:gd name="connsiteX2" fmla="*/ 238714 w 238125"/>
                <a:gd name="connsiteY2" fmla="*/ 110314 h 404812"/>
                <a:gd name="connsiteX3" fmla="*/ 238714 w 238125"/>
                <a:gd name="connsiteY3" fmla="*/ 352761 h 404812"/>
                <a:gd name="connsiteX4" fmla="*/ 186163 w 238125"/>
                <a:gd name="connsiteY4" fmla="*/ 405313 h 404812"/>
                <a:gd name="connsiteX5" fmla="*/ 2232 w 238125"/>
                <a:gd name="connsiteY5" fmla="*/ 405313 h 404812"/>
                <a:gd name="connsiteX6" fmla="*/ 2232 w 238125"/>
                <a:gd name="connsiteY6" fmla="*/ 238643 h 404812"/>
                <a:gd name="connsiteX7" fmla="*/ 33013 w 238125"/>
                <a:gd name="connsiteY7" fmla="*/ 164321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125" h="404812">
                  <a:moveTo>
                    <a:pt x="33013" y="164321"/>
                  </a:moveTo>
                  <a:lnTo>
                    <a:pt x="195102" y="2232"/>
                  </a:lnTo>
                  <a:cubicBezTo>
                    <a:pt x="222117" y="30754"/>
                    <a:pt x="238714" y="68803"/>
                    <a:pt x="238714" y="110314"/>
                  </a:cubicBezTo>
                  <a:lnTo>
                    <a:pt x="238714" y="352761"/>
                  </a:lnTo>
                  <a:cubicBezTo>
                    <a:pt x="238714" y="381786"/>
                    <a:pt x="215188" y="405313"/>
                    <a:pt x="186163" y="405313"/>
                  </a:cubicBezTo>
                  <a:lnTo>
                    <a:pt x="2232" y="405313"/>
                  </a:lnTo>
                  <a:lnTo>
                    <a:pt x="2232" y="238643"/>
                  </a:lnTo>
                  <a:cubicBezTo>
                    <a:pt x="2226" y="210767"/>
                    <a:pt x="13299" y="184035"/>
                    <a:pt x="33013" y="164321"/>
                  </a:cubicBezTo>
                  <a:close/>
                </a:path>
              </a:pathLst>
            </a:custGeom>
            <a:solidFill>
              <a:srgbClr val="FFAF4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24" name="PA-任意多边形 1258"/>
            <p:cNvSpPr/>
            <p:nvPr>
              <p:custDataLst>
                <p:tags r:id="rId74"/>
              </p:custDataLst>
            </p:nvPr>
          </p:nvSpPr>
          <p:spPr>
            <a:xfrm>
              <a:off x="15948748" y="20083917"/>
              <a:ext cx="104180" cy="288727"/>
            </a:xfrm>
            <a:custGeom>
              <a:avLst/>
              <a:gdLst>
                <a:gd name="connsiteX0" fmla="*/ 53249 w 104179"/>
                <a:gd name="connsiteY0" fmla="*/ 289731 h 288726"/>
                <a:gd name="connsiteX1" fmla="*/ 53249 w 104179"/>
                <a:gd name="connsiteY1" fmla="*/ 289731 h 288726"/>
                <a:gd name="connsiteX2" fmla="*/ 698 w 104179"/>
                <a:gd name="connsiteY2" fmla="*/ 237180 h 288726"/>
                <a:gd name="connsiteX3" fmla="*/ 698 w 104179"/>
                <a:gd name="connsiteY3" fmla="*/ 698 h 288726"/>
                <a:gd name="connsiteX4" fmla="*/ 105800 w 104179"/>
                <a:gd name="connsiteY4" fmla="*/ 698 h 288726"/>
                <a:gd name="connsiteX5" fmla="*/ 105800 w 104179"/>
                <a:gd name="connsiteY5" fmla="*/ 237180 h 288726"/>
                <a:gd name="connsiteX6" fmla="*/ 53249 w 104179"/>
                <a:gd name="connsiteY6" fmla="*/ 289731 h 28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9" h="288726">
                  <a:moveTo>
                    <a:pt x="53249" y="289731"/>
                  </a:moveTo>
                  <a:lnTo>
                    <a:pt x="53249" y="289731"/>
                  </a:lnTo>
                  <a:cubicBezTo>
                    <a:pt x="24224" y="289731"/>
                    <a:pt x="698" y="266204"/>
                    <a:pt x="698" y="237180"/>
                  </a:cubicBezTo>
                  <a:lnTo>
                    <a:pt x="698" y="698"/>
                  </a:lnTo>
                  <a:lnTo>
                    <a:pt x="105800" y="698"/>
                  </a:lnTo>
                  <a:lnTo>
                    <a:pt x="105800" y="237180"/>
                  </a:lnTo>
                  <a:cubicBezTo>
                    <a:pt x="105803" y="266204"/>
                    <a:pt x="82276" y="289731"/>
                    <a:pt x="53249" y="289731"/>
                  </a:cubicBezTo>
                  <a:close/>
                </a:path>
              </a:pathLst>
            </a:custGeom>
            <a:solidFill>
              <a:srgbClr val="D5DCEC"/>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25" name="PA-任意多边形 1259"/>
            <p:cNvSpPr/>
            <p:nvPr>
              <p:custDataLst>
                <p:tags r:id="rId75"/>
              </p:custDataLst>
            </p:nvPr>
          </p:nvSpPr>
          <p:spPr>
            <a:xfrm>
              <a:off x="15716189" y="19872174"/>
              <a:ext cx="285750" cy="324445"/>
            </a:xfrm>
            <a:custGeom>
              <a:avLst/>
              <a:gdLst>
                <a:gd name="connsiteX0" fmla="*/ 75604 w 285750"/>
                <a:gd name="connsiteY0" fmla="*/ 2232 h 324445"/>
                <a:gd name="connsiteX1" fmla="*/ 285811 w 285750"/>
                <a:gd name="connsiteY1" fmla="*/ 212440 h 324445"/>
                <a:gd name="connsiteX2" fmla="*/ 125381 w 285750"/>
                <a:gd name="connsiteY2" fmla="*/ 315477 h 324445"/>
                <a:gd name="connsiteX3" fmla="*/ 89007 w 285750"/>
                <a:gd name="connsiteY3" fmla="*/ 308527 h 324445"/>
                <a:gd name="connsiteX4" fmla="*/ 3812 w 285750"/>
                <a:gd name="connsiteY4" fmla="*/ 74146 h 324445"/>
                <a:gd name="connsiteX5" fmla="*/ 13944 w 285750"/>
                <a:gd name="connsiteY5" fmla="*/ 43339 h 324445"/>
                <a:gd name="connsiteX6" fmla="*/ 75604 w 285750"/>
                <a:gd name="connsiteY6" fmla="*/ 2232 h 32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324445">
                  <a:moveTo>
                    <a:pt x="75604" y="2232"/>
                  </a:moveTo>
                  <a:lnTo>
                    <a:pt x="285811" y="212440"/>
                  </a:lnTo>
                  <a:cubicBezTo>
                    <a:pt x="285811" y="212440"/>
                    <a:pt x="200063" y="233877"/>
                    <a:pt x="125381" y="315477"/>
                  </a:cubicBezTo>
                  <a:cubicBezTo>
                    <a:pt x="114370" y="327508"/>
                    <a:pt x="94585" y="323853"/>
                    <a:pt x="89007" y="308527"/>
                  </a:cubicBezTo>
                  <a:cubicBezTo>
                    <a:pt x="66620" y="247004"/>
                    <a:pt x="21240" y="122113"/>
                    <a:pt x="3812" y="74146"/>
                  </a:cubicBezTo>
                  <a:cubicBezTo>
                    <a:pt x="-323" y="62761"/>
                    <a:pt x="3868" y="50057"/>
                    <a:pt x="13944" y="43339"/>
                  </a:cubicBezTo>
                  <a:lnTo>
                    <a:pt x="75604" y="2232"/>
                  </a:lnTo>
                  <a:close/>
                </a:path>
              </a:pathLst>
            </a:custGeom>
            <a:solidFill>
              <a:srgbClr val="E4EAF6"/>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26" name="PA-任意多边形 1260"/>
            <p:cNvSpPr/>
            <p:nvPr>
              <p:custDataLst>
                <p:tags r:id="rId76"/>
              </p:custDataLst>
            </p:nvPr>
          </p:nvSpPr>
          <p:spPr>
            <a:xfrm>
              <a:off x="15999765" y="19872174"/>
              <a:ext cx="285750" cy="324445"/>
            </a:xfrm>
            <a:custGeom>
              <a:avLst/>
              <a:gdLst>
                <a:gd name="connsiteX0" fmla="*/ 212440 w 285750"/>
                <a:gd name="connsiteY0" fmla="*/ 2232 h 324445"/>
                <a:gd name="connsiteX1" fmla="*/ 2232 w 285750"/>
                <a:gd name="connsiteY1" fmla="*/ 212440 h 324445"/>
                <a:gd name="connsiteX2" fmla="*/ 162663 w 285750"/>
                <a:gd name="connsiteY2" fmla="*/ 315477 h 324445"/>
                <a:gd name="connsiteX3" fmla="*/ 199037 w 285750"/>
                <a:gd name="connsiteY3" fmla="*/ 308527 h 324445"/>
                <a:gd name="connsiteX4" fmla="*/ 284235 w 285750"/>
                <a:gd name="connsiteY4" fmla="*/ 74146 h 324445"/>
                <a:gd name="connsiteX5" fmla="*/ 274103 w 285750"/>
                <a:gd name="connsiteY5" fmla="*/ 43339 h 324445"/>
                <a:gd name="connsiteX6" fmla="*/ 212440 w 285750"/>
                <a:gd name="connsiteY6" fmla="*/ 2232 h 32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 h="324445">
                  <a:moveTo>
                    <a:pt x="212440" y="2232"/>
                  </a:moveTo>
                  <a:lnTo>
                    <a:pt x="2232" y="212440"/>
                  </a:lnTo>
                  <a:cubicBezTo>
                    <a:pt x="2232" y="212440"/>
                    <a:pt x="87981" y="233877"/>
                    <a:pt x="162663" y="315477"/>
                  </a:cubicBezTo>
                  <a:cubicBezTo>
                    <a:pt x="173674" y="327508"/>
                    <a:pt x="193459" y="323853"/>
                    <a:pt x="199037" y="308527"/>
                  </a:cubicBezTo>
                  <a:cubicBezTo>
                    <a:pt x="221424" y="247004"/>
                    <a:pt x="266804" y="122113"/>
                    <a:pt x="284235" y="74146"/>
                  </a:cubicBezTo>
                  <a:cubicBezTo>
                    <a:pt x="288369" y="62761"/>
                    <a:pt x="284178" y="50057"/>
                    <a:pt x="274103" y="43339"/>
                  </a:cubicBezTo>
                  <a:lnTo>
                    <a:pt x="212440" y="2232"/>
                  </a:lnTo>
                  <a:close/>
                </a:path>
              </a:pathLst>
            </a:custGeom>
            <a:solidFill>
              <a:srgbClr val="E4EAF6"/>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27" name="PA-任意多边形 1261"/>
            <p:cNvSpPr/>
            <p:nvPr>
              <p:custDataLst>
                <p:tags r:id="rId77"/>
              </p:custDataLst>
            </p:nvPr>
          </p:nvSpPr>
          <p:spPr>
            <a:xfrm>
              <a:off x="15973488" y="20266310"/>
              <a:ext cx="56555" cy="56555"/>
            </a:xfrm>
            <a:custGeom>
              <a:avLst/>
              <a:gdLst>
                <a:gd name="connsiteX0" fmla="*/ 54787 w 56554"/>
                <a:gd name="connsiteY0" fmla="*/ 28510 h 56554"/>
                <a:gd name="connsiteX1" fmla="*/ 28509 w 56554"/>
                <a:gd name="connsiteY1" fmla="*/ 54787 h 56554"/>
                <a:gd name="connsiteX2" fmla="*/ 2232 w 56554"/>
                <a:gd name="connsiteY2" fmla="*/ 28510 h 56554"/>
                <a:gd name="connsiteX3" fmla="*/ 28509 w 56554"/>
                <a:gd name="connsiteY3" fmla="*/ 2232 h 56554"/>
                <a:gd name="connsiteX4" fmla="*/ 54787 w 56554"/>
                <a:gd name="connsiteY4" fmla="*/ 28510 h 56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 h="56554">
                  <a:moveTo>
                    <a:pt x="54787" y="28510"/>
                  </a:moveTo>
                  <a:cubicBezTo>
                    <a:pt x="54787" y="43022"/>
                    <a:pt x="43022" y="54787"/>
                    <a:pt x="28509" y="54787"/>
                  </a:cubicBezTo>
                  <a:cubicBezTo>
                    <a:pt x="13997" y="54787"/>
                    <a:pt x="2232" y="43022"/>
                    <a:pt x="2232" y="28510"/>
                  </a:cubicBezTo>
                  <a:cubicBezTo>
                    <a:pt x="2232" y="13997"/>
                    <a:pt x="13997" y="2232"/>
                    <a:pt x="28509" y="2232"/>
                  </a:cubicBezTo>
                  <a:cubicBezTo>
                    <a:pt x="43022" y="2232"/>
                    <a:pt x="54787" y="13997"/>
                    <a:pt x="54787" y="28510"/>
                  </a:cubicBezTo>
                  <a:close/>
                </a:path>
              </a:pathLst>
            </a:custGeom>
            <a:solidFill>
              <a:srgbClr val="FFAF4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28" name="PA-任意多边形 1262"/>
            <p:cNvSpPr/>
            <p:nvPr>
              <p:custDataLst>
                <p:tags r:id="rId78"/>
              </p:custDataLst>
            </p:nvPr>
          </p:nvSpPr>
          <p:spPr>
            <a:xfrm>
              <a:off x="15973488" y="20161207"/>
              <a:ext cx="56555" cy="56555"/>
            </a:xfrm>
            <a:custGeom>
              <a:avLst/>
              <a:gdLst>
                <a:gd name="connsiteX0" fmla="*/ 54787 w 56554"/>
                <a:gd name="connsiteY0" fmla="*/ 28510 h 56554"/>
                <a:gd name="connsiteX1" fmla="*/ 28509 w 56554"/>
                <a:gd name="connsiteY1" fmla="*/ 54787 h 56554"/>
                <a:gd name="connsiteX2" fmla="*/ 2232 w 56554"/>
                <a:gd name="connsiteY2" fmla="*/ 28510 h 56554"/>
                <a:gd name="connsiteX3" fmla="*/ 28509 w 56554"/>
                <a:gd name="connsiteY3" fmla="*/ 2232 h 56554"/>
                <a:gd name="connsiteX4" fmla="*/ 54787 w 56554"/>
                <a:gd name="connsiteY4" fmla="*/ 28510 h 56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4" h="56554">
                  <a:moveTo>
                    <a:pt x="54787" y="28510"/>
                  </a:moveTo>
                  <a:cubicBezTo>
                    <a:pt x="54787" y="43022"/>
                    <a:pt x="43022" y="54787"/>
                    <a:pt x="28509" y="54787"/>
                  </a:cubicBezTo>
                  <a:cubicBezTo>
                    <a:pt x="13997" y="54787"/>
                    <a:pt x="2232" y="43022"/>
                    <a:pt x="2232" y="28510"/>
                  </a:cubicBezTo>
                  <a:cubicBezTo>
                    <a:pt x="2232" y="13997"/>
                    <a:pt x="13997" y="2232"/>
                    <a:pt x="28509" y="2232"/>
                  </a:cubicBezTo>
                  <a:cubicBezTo>
                    <a:pt x="43022" y="2232"/>
                    <a:pt x="54787" y="13997"/>
                    <a:pt x="54787" y="28510"/>
                  </a:cubicBezTo>
                  <a:close/>
                </a:path>
              </a:pathLst>
            </a:custGeom>
            <a:solidFill>
              <a:srgbClr val="FFAF4B"/>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grpSp>
        <p:nvGrpSpPr>
          <p:cNvPr id="129" name="PA-青年教师教学技能竞赛申报-287093"/>
          <p:cNvGrpSpPr>
            <a:grpSpLocks noChangeAspect="1"/>
          </p:cNvGrpSpPr>
          <p:nvPr>
            <p:custDataLst>
              <p:tags r:id="rId79"/>
            </p:custDataLst>
          </p:nvPr>
        </p:nvGrpSpPr>
        <p:grpSpPr bwMode="auto">
          <a:xfrm>
            <a:off x="4401146" y="3677168"/>
            <a:ext cx="418910" cy="436060"/>
            <a:chOff x="3352" y="1670"/>
            <a:chExt cx="977" cy="1017"/>
          </a:xfrm>
        </p:grpSpPr>
        <p:sp>
          <p:nvSpPr>
            <p:cNvPr id="130" name="PA-椭圆 170"/>
            <p:cNvSpPr>
              <a:spLocks noChangeArrowheads="1"/>
            </p:cNvSpPr>
            <p:nvPr>
              <p:custDataLst>
                <p:tags r:id="rId80"/>
              </p:custDataLst>
            </p:nvPr>
          </p:nvSpPr>
          <p:spPr bwMode="auto">
            <a:xfrm>
              <a:off x="3654" y="1670"/>
              <a:ext cx="302" cy="302"/>
            </a:xfrm>
            <a:prstGeom prst="ellipse">
              <a:avLst/>
            </a:prstGeom>
            <a:solidFill>
              <a:srgbClr val="FFB74D"/>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31" name="PA-任意多边形 171"/>
            <p:cNvSpPr/>
            <p:nvPr>
              <p:custDataLst>
                <p:tags r:id="rId81"/>
              </p:custDataLst>
            </p:nvPr>
          </p:nvSpPr>
          <p:spPr bwMode="auto">
            <a:xfrm>
              <a:off x="3503" y="1984"/>
              <a:ext cx="604" cy="277"/>
            </a:xfrm>
            <a:custGeom>
              <a:avLst/>
              <a:gdLst>
                <a:gd name="T0" fmla="*/ 1600 w 1600"/>
                <a:gd name="T1" fmla="*/ 473 h 733"/>
                <a:gd name="T2" fmla="*/ 800 w 1600"/>
                <a:gd name="T3" fmla="*/ 0 h 733"/>
                <a:gd name="T4" fmla="*/ 0 w 1600"/>
                <a:gd name="T5" fmla="*/ 473 h 733"/>
                <a:gd name="T6" fmla="*/ 0 w 1600"/>
                <a:gd name="T7" fmla="*/ 733 h 733"/>
                <a:gd name="T8" fmla="*/ 1600 w 1600"/>
                <a:gd name="T9" fmla="*/ 733 h 733"/>
                <a:gd name="T10" fmla="*/ 1600 w 1600"/>
                <a:gd name="T11" fmla="*/ 473 h 733"/>
              </a:gdLst>
              <a:ahLst/>
              <a:cxnLst>
                <a:cxn ang="0">
                  <a:pos x="T0" y="T1"/>
                </a:cxn>
                <a:cxn ang="0">
                  <a:pos x="T2" y="T3"/>
                </a:cxn>
                <a:cxn ang="0">
                  <a:pos x="T4" y="T5"/>
                </a:cxn>
                <a:cxn ang="0">
                  <a:pos x="T6" y="T7"/>
                </a:cxn>
                <a:cxn ang="0">
                  <a:pos x="T8" y="T9"/>
                </a:cxn>
                <a:cxn ang="0">
                  <a:pos x="T10" y="T11"/>
                </a:cxn>
              </a:cxnLst>
              <a:rect l="0" t="0" r="r" b="b"/>
              <a:pathLst>
                <a:path w="1600" h="733">
                  <a:moveTo>
                    <a:pt x="1600" y="473"/>
                  </a:moveTo>
                  <a:cubicBezTo>
                    <a:pt x="1600" y="473"/>
                    <a:pt x="1380" y="0"/>
                    <a:pt x="800" y="0"/>
                  </a:cubicBezTo>
                  <a:cubicBezTo>
                    <a:pt x="220" y="0"/>
                    <a:pt x="0" y="473"/>
                    <a:pt x="0" y="473"/>
                  </a:cubicBezTo>
                  <a:lnTo>
                    <a:pt x="0" y="733"/>
                  </a:lnTo>
                  <a:lnTo>
                    <a:pt x="1600" y="733"/>
                  </a:lnTo>
                  <a:lnTo>
                    <a:pt x="1600" y="473"/>
                  </a:lnTo>
                  <a:close/>
                </a:path>
              </a:pathLst>
            </a:custGeom>
            <a:solidFill>
              <a:srgbClr val="607D8B"/>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32" name="PA-任意多边形 172"/>
            <p:cNvSpPr/>
            <p:nvPr>
              <p:custDataLst>
                <p:tags r:id="rId82"/>
              </p:custDataLst>
            </p:nvPr>
          </p:nvSpPr>
          <p:spPr bwMode="auto">
            <a:xfrm>
              <a:off x="3753" y="1997"/>
              <a:ext cx="104" cy="303"/>
            </a:xfrm>
            <a:custGeom>
              <a:avLst/>
              <a:gdLst>
                <a:gd name="T0" fmla="*/ 269 w 276"/>
                <a:gd name="T1" fmla="*/ 143 h 802"/>
                <a:gd name="T2" fmla="*/ 271 w 276"/>
                <a:gd name="T3" fmla="*/ 101 h 802"/>
                <a:gd name="T4" fmla="*/ 246 w 276"/>
                <a:gd name="T5" fmla="*/ 59 h 802"/>
                <a:gd name="T6" fmla="*/ 208 w 276"/>
                <a:gd name="T7" fmla="*/ 16 h 802"/>
                <a:gd name="T8" fmla="*/ 187 w 276"/>
                <a:gd name="T9" fmla="*/ 12 h 802"/>
                <a:gd name="T10" fmla="*/ 82 w 276"/>
                <a:gd name="T11" fmla="*/ 12 h 802"/>
                <a:gd name="T12" fmla="*/ 61 w 276"/>
                <a:gd name="T13" fmla="*/ 16 h 802"/>
                <a:gd name="T14" fmla="*/ 26 w 276"/>
                <a:gd name="T15" fmla="*/ 59 h 802"/>
                <a:gd name="T16" fmla="*/ 6 w 276"/>
                <a:gd name="T17" fmla="*/ 96 h 802"/>
                <a:gd name="T18" fmla="*/ 7 w 276"/>
                <a:gd name="T19" fmla="*/ 132 h 802"/>
                <a:gd name="T20" fmla="*/ 46 w 276"/>
                <a:gd name="T21" fmla="*/ 214 h 802"/>
                <a:gd name="T22" fmla="*/ 81 w 276"/>
                <a:gd name="T23" fmla="*/ 269 h 802"/>
                <a:gd name="T24" fmla="*/ 61 w 276"/>
                <a:gd name="T25" fmla="*/ 354 h 802"/>
                <a:gd name="T26" fmla="*/ 37 w 276"/>
                <a:gd name="T27" fmla="*/ 467 h 802"/>
                <a:gd name="T28" fmla="*/ 18 w 276"/>
                <a:gd name="T29" fmla="*/ 577 h 802"/>
                <a:gd name="T30" fmla="*/ 10 w 276"/>
                <a:gd name="T31" fmla="*/ 656 h 802"/>
                <a:gd name="T32" fmla="*/ 25 w 276"/>
                <a:gd name="T33" fmla="*/ 696 h 802"/>
                <a:gd name="T34" fmla="*/ 58 w 276"/>
                <a:gd name="T35" fmla="*/ 744 h 802"/>
                <a:gd name="T36" fmla="*/ 98 w 276"/>
                <a:gd name="T37" fmla="*/ 786 h 802"/>
                <a:gd name="T38" fmla="*/ 135 w 276"/>
                <a:gd name="T39" fmla="*/ 802 h 802"/>
                <a:gd name="T40" fmla="*/ 173 w 276"/>
                <a:gd name="T41" fmla="*/ 786 h 802"/>
                <a:gd name="T42" fmla="*/ 216 w 276"/>
                <a:gd name="T43" fmla="*/ 747 h 802"/>
                <a:gd name="T44" fmla="*/ 251 w 276"/>
                <a:gd name="T45" fmla="*/ 701 h 802"/>
                <a:gd name="T46" fmla="*/ 266 w 276"/>
                <a:gd name="T47" fmla="*/ 659 h 802"/>
                <a:gd name="T48" fmla="*/ 256 w 276"/>
                <a:gd name="T49" fmla="*/ 591 h 802"/>
                <a:gd name="T50" fmla="*/ 235 w 276"/>
                <a:gd name="T51" fmla="*/ 482 h 802"/>
                <a:gd name="T52" fmla="*/ 211 w 276"/>
                <a:gd name="T53" fmla="*/ 366 h 802"/>
                <a:gd name="T54" fmla="*/ 189 w 276"/>
                <a:gd name="T55" fmla="*/ 276 h 802"/>
                <a:gd name="T56" fmla="*/ 226 w 276"/>
                <a:gd name="T57" fmla="*/ 227 h 802"/>
                <a:gd name="T58" fmla="*/ 269 w 276"/>
                <a:gd name="T59" fmla="*/ 143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6" h="802">
                  <a:moveTo>
                    <a:pt x="269" y="143"/>
                  </a:moveTo>
                  <a:cubicBezTo>
                    <a:pt x="275" y="129"/>
                    <a:pt x="276" y="116"/>
                    <a:pt x="271" y="101"/>
                  </a:cubicBezTo>
                  <a:cubicBezTo>
                    <a:pt x="265" y="87"/>
                    <a:pt x="257" y="72"/>
                    <a:pt x="246" y="59"/>
                  </a:cubicBezTo>
                  <a:cubicBezTo>
                    <a:pt x="236" y="46"/>
                    <a:pt x="223" y="31"/>
                    <a:pt x="208" y="16"/>
                  </a:cubicBezTo>
                  <a:cubicBezTo>
                    <a:pt x="208" y="16"/>
                    <a:pt x="199" y="15"/>
                    <a:pt x="187" y="12"/>
                  </a:cubicBezTo>
                  <a:cubicBezTo>
                    <a:pt x="153" y="0"/>
                    <a:pt x="116" y="0"/>
                    <a:pt x="82" y="12"/>
                  </a:cubicBezTo>
                  <a:cubicBezTo>
                    <a:pt x="70" y="15"/>
                    <a:pt x="61" y="16"/>
                    <a:pt x="61" y="16"/>
                  </a:cubicBezTo>
                  <a:cubicBezTo>
                    <a:pt x="46" y="31"/>
                    <a:pt x="35" y="46"/>
                    <a:pt x="26" y="59"/>
                  </a:cubicBezTo>
                  <a:cubicBezTo>
                    <a:pt x="18" y="70"/>
                    <a:pt x="11" y="82"/>
                    <a:pt x="6" y="96"/>
                  </a:cubicBezTo>
                  <a:cubicBezTo>
                    <a:pt x="0" y="109"/>
                    <a:pt x="1" y="122"/>
                    <a:pt x="7" y="132"/>
                  </a:cubicBezTo>
                  <a:cubicBezTo>
                    <a:pt x="22" y="163"/>
                    <a:pt x="35" y="191"/>
                    <a:pt x="46" y="214"/>
                  </a:cubicBezTo>
                  <a:cubicBezTo>
                    <a:pt x="56" y="237"/>
                    <a:pt x="68" y="256"/>
                    <a:pt x="81" y="269"/>
                  </a:cubicBezTo>
                  <a:cubicBezTo>
                    <a:pt x="76" y="289"/>
                    <a:pt x="70" y="317"/>
                    <a:pt x="61" y="354"/>
                  </a:cubicBezTo>
                  <a:cubicBezTo>
                    <a:pt x="53" y="391"/>
                    <a:pt x="45" y="428"/>
                    <a:pt x="37" y="467"/>
                  </a:cubicBezTo>
                  <a:cubicBezTo>
                    <a:pt x="30" y="506"/>
                    <a:pt x="24" y="543"/>
                    <a:pt x="18" y="577"/>
                  </a:cubicBezTo>
                  <a:cubicBezTo>
                    <a:pt x="13" y="612"/>
                    <a:pt x="10" y="638"/>
                    <a:pt x="10" y="656"/>
                  </a:cubicBezTo>
                  <a:cubicBezTo>
                    <a:pt x="10" y="667"/>
                    <a:pt x="15" y="680"/>
                    <a:pt x="25" y="696"/>
                  </a:cubicBezTo>
                  <a:cubicBezTo>
                    <a:pt x="34" y="711"/>
                    <a:pt x="46" y="727"/>
                    <a:pt x="58" y="744"/>
                  </a:cubicBezTo>
                  <a:cubicBezTo>
                    <a:pt x="71" y="761"/>
                    <a:pt x="84" y="775"/>
                    <a:pt x="98" y="786"/>
                  </a:cubicBezTo>
                  <a:cubicBezTo>
                    <a:pt x="112" y="797"/>
                    <a:pt x="124" y="802"/>
                    <a:pt x="135" y="802"/>
                  </a:cubicBezTo>
                  <a:cubicBezTo>
                    <a:pt x="146" y="802"/>
                    <a:pt x="158" y="797"/>
                    <a:pt x="173" y="786"/>
                  </a:cubicBezTo>
                  <a:cubicBezTo>
                    <a:pt x="188" y="775"/>
                    <a:pt x="202" y="762"/>
                    <a:pt x="216" y="747"/>
                  </a:cubicBezTo>
                  <a:cubicBezTo>
                    <a:pt x="230" y="733"/>
                    <a:pt x="242" y="717"/>
                    <a:pt x="251" y="701"/>
                  </a:cubicBezTo>
                  <a:cubicBezTo>
                    <a:pt x="261" y="684"/>
                    <a:pt x="266" y="670"/>
                    <a:pt x="266" y="659"/>
                  </a:cubicBezTo>
                  <a:cubicBezTo>
                    <a:pt x="266" y="646"/>
                    <a:pt x="262" y="623"/>
                    <a:pt x="256" y="591"/>
                  </a:cubicBezTo>
                  <a:cubicBezTo>
                    <a:pt x="250" y="559"/>
                    <a:pt x="243" y="522"/>
                    <a:pt x="235" y="482"/>
                  </a:cubicBezTo>
                  <a:cubicBezTo>
                    <a:pt x="228" y="442"/>
                    <a:pt x="220" y="403"/>
                    <a:pt x="211" y="366"/>
                  </a:cubicBezTo>
                  <a:cubicBezTo>
                    <a:pt x="203" y="328"/>
                    <a:pt x="195" y="298"/>
                    <a:pt x="189" y="276"/>
                  </a:cubicBezTo>
                  <a:cubicBezTo>
                    <a:pt x="202" y="264"/>
                    <a:pt x="214" y="248"/>
                    <a:pt x="226" y="227"/>
                  </a:cubicBezTo>
                  <a:cubicBezTo>
                    <a:pt x="237" y="207"/>
                    <a:pt x="252" y="178"/>
                    <a:pt x="269" y="143"/>
                  </a:cubicBezTo>
                </a:path>
              </a:pathLst>
            </a:cu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33" name="PA-任意多边形 173"/>
            <p:cNvSpPr/>
            <p:nvPr>
              <p:custDataLst>
                <p:tags r:id="rId83"/>
              </p:custDataLst>
            </p:nvPr>
          </p:nvSpPr>
          <p:spPr bwMode="auto">
            <a:xfrm>
              <a:off x="3352" y="2135"/>
              <a:ext cx="906" cy="176"/>
            </a:xfrm>
            <a:custGeom>
              <a:avLst/>
              <a:gdLst>
                <a:gd name="T0" fmla="*/ 881 w 906"/>
                <a:gd name="T1" fmla="*/ 0 h 176"/>
                <a:gd name="T2" fmla="*/ 25 w 906"/>
                <a:gd name="T3" fmla="*/ 0 h 176"/>
                <a:gd name="T4" fmla="*/ 0 w 906"/>
                <a:gd name="T5" fmla="*/ 101 h 176"/>
                <a:gd name="T6" fmla="*/ 126 w 906"/>
                <a:gd name="T7" fmla="*/ 176 h 176"/>
                <a:gd name="T8" fmla="*/ 75 w 906"/>
                <a:gd name="T9" fmla="*/ 101 h 176"/>
                <a:gd name="T10" fmla="*/ 830 w 906"/>
                <a:gd name="T11" fmla="*/ 101 h 176"/>
                <a:gd name="T12" fmla="*/ 780 w 906"/>
                <a:gd name="T13" fmla="*/ 176 h 176"/>
                <a:gd name="T14" fmla="*/ 906 w 906"/>
                <a:gd name="T15" fmla="*/ 101 h 176"/>
                <a:gd name="T16" fmla="*/ 881 w 906"/>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6" h="176">
                  <a:moveTo>
                    <a:pt x="881" y="0"/>
                  </a:moveTo>
                  <a:lnTo>
                    <a:pt x="25" y="0"/>
                  </a:lnTo>
                  <a:lnTo>
                    <a:pt x="0" y="101"/>
                  </a:lnTo>
                  <a:lnTo>
                    <a:pt x="126" y="176"/>
                  </a:lnTo>
                  <a:lnTo>
                    <a:pt x="75" y="101"/>
                  </a:lnTo>
                  <a:lnTo>
                    <a:pt x="830" y="101"/>
                  </a:lnTo>
                  <a:lnTo>
                    <a:pt x="780" y="176"/>
                  </a:lnTo>
                  <a:lnTo>
                    <a:pt x="906" y="101"/>
                  </a:lnTo>
                  <a:lnTo>
                    <a:pt x="881" y="0"/>
                  </a:lnTo>
                  <a:close/>
                </a:path>
              </a:pathLst>
            </a:custGeom>
            <a:solidFill>
              <a:srgbClr val="B0BE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34" name="PA-任意多边形 174"/>
            <p:cNvSpPr/>
            <p:nvPr>
              <p:custDataLst>
                <p:tags r:id="rId84"/>
              </p:custDataLst>
            </p:nvPr>
          </p:nvSpPr>
          <p:spPr bwMode="auto">
            <a:xfrm>
              <a:off x="3427" y="2236"/>
              <a:ext cx="755" cy="302"/>
            </a:xfrm>
            <a:custGeom>
              <a:avLst/>
              <a:gdLst>
                <a:gd name="T0" fmla="*/ 0 w 755"/>
                <a:gd name="T1" fmla="*/ 0 h 302"/>
                <a:gd name="T2" fmla="*/ 755 w 755"/>
                <a:gd name="T3" fmla="*/ 0 h 302"/>
                <a:gd name="T4" fmla="*/ 655 w 755"/>
                <a:gd name="T5" fmla="*/ 302 h 302"/>
                <a:gd name="T6" fmla="*/ 101 w 755"/>
                <a:gd name="T7" fmla="*/ 302 h 302"/>
                <a:gd name="T8" fmla="*/ 0 w 755"/>
                <a:gd name="T9" fmla="*/ 0 h 302"/>
              </a:gdLst>
              <a:ahLst/>
              <a:cxnLst>
                <a:cxn ang="0">
                  <a:pos x="T0" y="T1"/>
                </a:cxn>
                <a:cxn ang="0">
                  <a:pos x="T2" y="T3"/>
                </a:cxn>
                <a:cxn ang="0">
                  <a:pos x="T4" y="T5"/>
                </a:cxn>
                <a:cxn ang="0">
                  <a:pos x="T6" y="T7"/>
                </a:cxn>
                <a:cxn ang="0">
                  <a:pos x="T8" y="T9"/>
                </a:cxn>
              </a:cxnLst>
              <a:rect l="0" t="0" r="r" b="b"/>
              <a:pathLst>
                <a:path w="755" h="302">
                  <a:moveTo>
                    <a:pt x="0" y="0"/>
                  </a:moveTo>
                  <a:lnTo>
                    <a:pt x="755" y="0"/>
                  </a:lnTo>
                  <a:lnTo>
                    <a:pt x="655" y="302"/>
                  </a:lnTo>
                  <a:lnTo>
                    <a:pt x="101" y="302"/>
                  </a:lnTo>
                  <a:lnTo>
                    <a:pt x="0" y="0"/>
                  </a:lnTo>
                  <a:close/>
                </a:path>
              </a:pathLst>
            </a:custGeom>
            <a:solidFill>
              <a:srgbClr val="7890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35" name="PA-任意多边形 175"/>
            <p:cNvSpPr/>
            <p:nvPr>
              <p:custDataLst>
                <p:tags r:id="rId85"/>
              </p:custDataLst>
            </p:nvPr>
          </p:nvSpPr>
          <p:spPr bwMode="auto">
            <a:xfrm>
              <a:off x="3914" y="2237"/>
              <a:ext cx="353" cy="450"/>
            </a:xfrm>
            <a:custGeom>
              <a:avLst/>
              <a:gdLst>
                <a:gd name="T0" fmla="*/ 928 w 936"/>
                <a:gd name="T1" fmla="*/ 1191 h 1194"/>
                <a:gd name="T2" fmla="*/ 11 w 936"/>
                <a:gd name="T3" fmla="*/ 1194 h 1194"/>
                <a:gd name="T4" fmla="*/ 4 w 936"/>
                <a:gd name="T5" fmla="*/ 1184 h 1194"/>
                <a:gd name="T6" fmla="*/ 0 w 936"/>
                <a:gd name="T7" fmla="*/ 14 h 1194"/>
                <a:gd name="T8" fmla="*/ 8 w 936"/>
                <a:gd name="T9" fmla="*/ 4 h 1194"/>
                <a:gd name="T10" fmla="*/ 639 w 936"/>
                <a:gd name="T11" fmla="*/ 2 h 1194"/>
                <a:gd name="T12" fmla="*/ 825 w 936"/>
                <a:gd name="T13" fmla="*/ 2 h 1194"/>
                <a:gd name="T14" fmla="*/ 933 w 936"/>
                <a:gd name="T15" fmla="*/ 135 h 1194"/>
                <a:gd name="T16" fmla="*/ 934 w 936"/>
                <a:gd name="T17" fmla="*/ 289 h 1194"/>
                <a:gd name="T18" fmla="*/ 936 w 936"/>
                <a:gd name="T19" fmla="*/ 1181 h 1194"/>
                <a:gd name="T20" fmla="*/ 928 w 936"/>
                <a:gd name="T21" fmla="*/ 1191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6" h="1194">
                  <a:moveTo>
                    <a:pt x="928" y="1191"/>
                  </a:moveTo>
                  <a:lnTo>
                    <a:pt x="11" y="1194"/>
                  </a:lnTo>
                  <a:cubicBezTo>
                    <a:pt x="7" y="1194"/>
                    <a:pt x="4" y="1190"/>
                    <a:pt x="4" y="1184"/>
                  </a:cubicBezTo>
                  <a:lnTo>
                    <a:pt x="0" y="14"/>
                  </a:lnTo>
                  <a:cubicBezTo>
                    <a:pt x="0" y="8"/>
                    <a:pt x="4" y="4"/>
                    <a:pt x="8" y="4"/>
                  </a:cubicBezTo>
                  <a:lnTo>
                    <a:pt x="639" y="2"/>
                  </a:lnTo>
                  <a:cubicBezTo>
                    <a:pt x="640" y="2"/>
                    <a:pt x="824" y="0"/>
                    <a:pt x="825" y="2"/>
                  </a:cubicBezTo>
                  <a:lnTo>
                    <a:pt x="933" y="135"/>
                  </a:lnTo>
                  <a:cubicBezTo>
                    <a:pt x="935" y="137"/>
                    <a:pt x="934" y="286"/>
                    <a:pt x="934" y="289"/>
                  </a:cubicBezTo>
                  <a:lnTo>
                    <a:pt x="936" y="1181"/>
                  </a:lnTo>
                  <a:cubicBezTo>
                    <a:pt x="936" y="1187"/>
                    <a:pt x="932" y="1191"/>
                    <a:pt x="928" y="1191"/>
                  </a:cubicBezTo>
                  <a:close/>
                </a:path>
              </a:pathLst>
            </a:custGeom>
            <a:solidFill>
              <a:srgbClr val="BBDEFB"/>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36" name="PA-任意多边形 176"/>
            <p:cNvSpPr/>
            <p:nvPr>
              <p:custDataLst>
                <p:tags r:id="rId86"/>
              </p:custDataLst>
            </p:nvPr>
          </p:nvSpPr>
          <p:spPr bwMode="auto">
            <a:xfrm>
              <a:off x="4215" y="2250"/>
              <a:ext cx="40" cy="46"/>
            </a:xfrm>
            <a:custGeom>
              <a:avLst/>
              <a:gdLst>
                <a:gd name="T0" fmla="*/ 40 w 40"/>
                <a:gd name="T1" fmla="*/ 45 h 46"/>
                <a:gd name="T2" fmla="*/ 1 w 40"/>
                <a:gd name="T3" fmla="*/ 46 h 46"/>
                <a:gd name="T4" fmla="*/ 0 w 40"/>
                <a:gd name="T5" fmla="*/ 0 h 46"/>
                <a:gd name="T6" fmla="*/ 40 w 40"/>
                <a:gd name="T7" fmla="*/ 45 h 46"/>
              </a:gdLst>
              <a:ahLst/>
              <a:cxnLst>
                <a:cxn ang="0">
                  <a:pos x="T0" y="T1"/>
                </a:cxn>
                <a:cxn ang="0">
                  <a:pos x="T2" y="T3"/>
                </a:cxn>
                <a:cxn ang="0">
                  <a:pos x="T4" y="T5"/>
                </a:cxn>
                <a:cxn ang="0">
                  <a:pos x="T6" y="T7"/>
                </a:cxn>
              </a:cxnLst>
              <a:rect l="0" t="0" r="r" b="b"/>
              <a:pathLst>
                <a:path w="40" h="46">
                  <a:moveTo>
                    <a:pt x="40" y="45"/>
                  </a:moveTo>
                  <a:lnTo>
                    <a:pt x="1" y="46"/>
                  </a:lnTo>
                  <a:lnTo>
                    <a:pt x="0" y="0"/>
                  </a:lnTo>
                  <a:lnTo>
                    <a:pt x="40" y="45"/>
                  </a:lnTo>
                  <a:close/>
                </a:path>
              </a:pathLst>
            </a:custGeom>
            <a:solidFill>
              <a:srgbClr val="E1F5F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37" name="PA-任意多边形 177"/>
            <p:cNvSpPr>
              <a:spLocks noEditPoints="1"/>
            </p:cNvSpPr>
            <p:nvPr>
              <p:custDataLst>
                <p:tags r:id="rId87"/>
              </p:custDataLst>
            </p:nvPr>
          </p:nvSpPr>
          <p:spPr bwMode="auto">
            <a:xfrm>
              <a:off x="3980" y="2343"/>
              <a:ext cx="217" cy="215"/>
            </a:xfrm>
            <a:custGeom>
              <a:avLst/>
              <a:gdLst>
                <a:gd name="T0" fmla="*/ 42 w 217"/>
                <a:gd name="T1" fmla="*/ 42 h 215"/>
                <a:gd name="T2" fmla="*/ 0 w 217"/>
                <a:gd name="T3" fmla="*/ 42 h 215"/>
                <a:gd name="T4" fmla="*/ 0 w 217"/>
                <a:gd name="T5" fmla="*/ 0 h 215"/>
                <a:gd name="T6" fmla="*/ 42 w 217"/>
                <a:gd name="T7" fmla="*/ 0 h 215"/>
                <a:gd name="T8" fmla="*/ 42 w 217"/>
                <a:gd name="T9" fmla="*/ 42 h 215"/>
                <a:gd name="T10" fmla="*/ 217 w 217"/>
                <a:gd name="T11" fmla="*/ 0 h 215"/>
                <a:gd name="T12" fmla="*/ 86 w 217"/>
                <a:gd name="T13" fmla="*/ 0 h 215"/>
                <a:gd name="T14" fmla="*/ 86 w 217"/>
                <a:gd name="T15" fmla="*/ 42 h 215"/>
                <a:gd name="T16" fmla="*/ 217 w 217"/>
                <a:gd name="T17" fmla="*/ 42 h 215"/>
                <a:gd name="T18" fmla="*/ 217 w 217"/>
                <a:gd name="T19" fmla="*/ 0 h 215"/>
                <a:gd name="T20" fmla="*/ 42 w 217"/>
                <a:gd name="T21" fmla="*/ 127 h 215"/>
                <a:gd name="T22" fmla="*/ 0 w 217"/>
                <a:gd name="T23" fmla="*/ 127 h 215"/>
                <a:gd name="T24" fmla="*/ 0 w 217"/>
                <a:gd name="T25" fmla="*/ 85 h 215"/>
                <a:gd name="T26" fmla="*/ 42 w 217"/>
                <a:gd name="T27" fmla="*/ 85 h 215"/>
                <a:gd name="T28" fmla="*/ 42 w 217"/>
                <a:gd name="T29" fmla="*/ 127 h 215"/>
                <a:gd name="T30" fmla="*/ 217 w 217"/>
                <a:gd name="T31" fmla="*/ 85 h 215"/>
                <a:gd name="T32" fmla="*/ 86 w 217"/>
                <a:gd name="T33" fmla="*/ 85 h 215"/>
                <a:gd name="T34" fmla="*/ 86 w 217"/>
                <a:gd name="T35" fmla="*/ 127 h 215"/>
                <a:gd name="T36" fmla="*/ 217 w 217"/>
                <a:gd name="T37" fmla="*/ 127 h 215"/>
                <a:gd name="T38" fmla="*/ 217 w 217"/>
                <a:gd name="T39" fmla="*/ 85 h 215"/>
                <a:gd name="T40" fmla="*/ 42 w 217"/>
                <a:gd name="T41" fmla="*/ 215 h 215"/>
                <a:gd name="T42" fmla="*/ 0 w 217"/>
                <a:gd name="T43" fmla="*/ 215 h 215"/>
                <a:gd name="T44" fmla="*/ 0 w 217"/>
                <a:gd name="T45" fmla="*/ 173 h 215"/>
                <a:gd name="T46" fmla="*/ 42 w 217"/>
                <a:gd name="T47" fmla="*/ 173 h 215"/>
                <a:gd name="T48" fmla="*/ 42 w 217"/>
                <a:gd name="T49" fmla="*/ 215 h 215"/>
                <a:gd name="T50" fmla="*/ 172 w 217"/>
                <a:gd name="T51" fmla="*/ 173 h 215"/>
                <a:gd name="T52" fmla="*/ 86 w 217"/>
                <a:gd name="T53" fmla="*/ 173 h 215"/>
                <a:gd name="T54" fmla="*/ 86 w 217"/>
                <a:gd name="T55" fmla="*/ 215 h 215"/>
                <a:gd name="T56" fmla="*/ 172 w 217"/>
                <a:gd name="T57" fmla="*/ 215 h 215"/>
                <a:gd name="T58" fmla="*/ 172 w 217"/>
                <a:gd name="T59" fmla="*/ 17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7" h="215">
                  <a:moveTo>
                    <a:pt x="42" y="42"/>
                  </a:moveTo>
                  <a:lnTo>
                    <a:pt x="0" y="42"/>
                  </a:lnTo>
                  <a:lnTo>
                    <a:pt x="0" y="0"/>
                  </a:lnTo>
                  <a:lnTo>
                    <a:pt x="42" y="0"/>
                  </a:lnTo>
                  <a:lnTo>
                    <a:pt x="42" y="42"/>
                  </a:lnTo>
                  <a:close/>
                  <a:moveTo>
                    <a:pt x="217" y="0"/>
                  </a:moveTo>
                  <a:lnTo>
                    <a:pt x="86" y="0"/>
                  </a:lnTo>
                  <a:lnTo>
                    <a:pt x="86" y="42"/>
                  </a:lnTo>
                  <a:lnTo>
                    <a:pt x="217" y="42"/>
                  </a:lnTo>
                  <a:lnTo>
                    <a:pt x="217" y="0"/>
                  </a:lnTo>
                  <a:close/>
                  <a:moveTo>
                    <a:pt x="42" y="127"/>
                  </a:moveTo>
                  <a:lnTo>
                    <a:pt x="0" y="127"/>
                  </a:lnTo>
                  <a:lnTo>
                    <a:pt x="0" y="85"/>
                  </a:lnTo>
                  <a:lnTo>
                    <a:pt x="42" y="85"/>
                  </a:lnTo>
                  <a:lnTo>
                    <a:pt x="42" y="127"/>
                  </a:lnTo>
                  <a:close/>
                  <a:moveTo>
                    <a:pt x="217" y="85"/>
                  </a:moveTo>
                  <a:lnTo>
                    <a:pt x="86" y="85"/>
                  </a:lnTo>
                  <a:lnTo>
                    <a:pt x="86" y="127"/>
                  </a:lnTo>
                  <a:lnTo>
                    <a:pt x="217" y="127"/>
                  </a:lnTo>
                  <a:lnTo>
                    <a:pt x="217" y="85"/>
                  </a:lnTo>
                  <a:close/>
                  <a:moveTo>
                    <a:pt x="42" y="215"/>
                  </a:moveTo>
                  <a:lnTo>
                    <a:pt x="0" y="215"/>
                  </a:lnTo>
                  <a:lnTo>
                    <a:pt x="0" y="173"/>
                  </a:lnTo>
                  <a:lnTo>
                    <a:pt x="42" y="173"/>
                  </a:lnTo>
                  <a:lnTo>
                    <a:pt x="42" y="215"/>
                  </a:lnTo>
                  <a:close/>
                  <a:moveTo>
                    <a:pt x="172" y="173"/>
                  </a:moveTo>
                  <a:lnTo>
                    <a:pt x="86" y="173"/>
                  </a:lnTo>
                  <a:lnTo>
                    <a:pt x="86" y="215"/>
                  </a:lnTo>
                  <a:lnTo>
                    <a:pt x="172" y="215"/>
                  </a:lnTo>
                  <a:lnTo>
                    <a:pt x="172" y="173"/>
                  </a:lnTo>
                  <a:close/>
                </a:path>
              </a:pathLst>
            </a:custGeom>
            <a:solidFill>
              <a:srgbClr val="1976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38" name="PA-任意多边形 178"/>
            <p:cNvSpPr/>
            <p:nvPr>
              <p:custDataLst>
                <p:tags r:id="rId88"/>
              </p:custDataLst>
            </p:nvPr>
          </p:nvSpPr>
          <p:spPr bwMode="auto">
            <a:xfrm>
              <a:off x="4123" y="2360"/>
              <a:ext cx="206" cy="206"/>
            </a:xfrm>
            <a:custGeom>
              <a:avLst/>
              <a:gdLst>
                <a:gd name="T0" fmla="*/ 0 w 546"/>
                <a:gd name="T1" fmla="*/ 273 h 546"/>
                <a:gd name="T2" fmla="*/ 272 w 546"/>
                <a:gd name="T3" fmla="*/ 546 h 546"/>
                <a:gd name="T4" fmla="*/ 546 w 546"/>
                <a:gd name="T5" fmla="*/ 273 h 546"/>
                <a:gd name="T6" fmla="*/ 546 w 546"/>
                <a:gd name="T7" fmla="*/ 273 h 546"/>
                <a:gd name="T8" fmla="*/ 273 w 546"/>
                <a:gd name="T9" fmla="*/ 0 h 546"/>
                <a:gd name="T10" fmla="*/ 0 w 546"/>
                <a:gd name="T11" fmla="*/ 273 h 546"/>
              </a:gdLst>
              <a:ahLst/>
              <a:cxnLst>
                <a:cxn ang="0">
                  <a:pos x="T0" y="T1"/>
                </a:cxn>
                <a:cxn ang="0">
                  <a:pos x="T2" y="T3"/>
                </a:cxn>
                <a:cxn ang="0">
                  <a:pos x="T4" y="T5"/>
                </a:cxn>
                <a:cxn ang="0">
                  <a:pos x="T6" y="T7"/>
                </a:cxn>
                <a:cxn ang="0">
                  <a:pos x="T8" y="T9"/>
                </a:cxn>
                <a:cxn ang="0">
                  <a:pos x="T10" y="T11"/>
                </a:cxn>
              </a:cxnLst>
              <a:rect l="0" t="0" r="r" b="b"/>
              <a:pathLst>
                <a:path w="546" h="546">
                  <a:moveTo>
                    <a:pt x="0" y="273"/>
                  </a:moveTo>
                  <a:cubicBezTo>
                    <a:pt x="0" y="424"/>
                    <a:pt x="122" y="546"/>
                    <a:pt x="272" y="546"/>
                  </a:cubicBezTo>
                  <a:cubicBezTo>
                    <a:pt x="423" y="546"/>
                    <a:pt x="546" y="424"/>
                    <a:pt x="546" y="273"/>
                  </a:cubicBezTo>
                  <a:lnTo>
                    <a:pt x="546" y="273"/>
                  </a:lnTo>
                  <a:cubicBezTo>
                    <a:pt x="546" y="122"/>
                    <a:pt x="423" y="0"/>
                    <a:pt x="273" y="0"/>
                  </a:cubicBezTo>
                  <a:cubicBezTo>
                    <a:pt x="122" y="0"/>
                    <a:pt x="0" y="122"/>
                    <a:pt x="0" y="273"/>
                  </a:cubicBezTo>
                  <a:close/>
                </a:path>
              </a:pathLst>
            </a:custGeom>
            <a:solidFill>
              <a:srgbClr val="43A047"/>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39" name="PA-任意多边形 179"/>
            <p:cNvSpPr>
              <a:spLocks noEditPoints="1"/>
            </p:cNvSpPr>
            <p:nvPr>
              <p:custDataLst>
                <p:tags r:id="rId89"/>
              </p:custDataLst>
            </p:nvPr>
          </p:nvSpPr>
          <p:spPr bwMode="auto">
            <a:xfrm>
              <a:off x="4168" y="2391"/>
              <a:ext cx="118" cy="136"/>
            </a:xfrm>
            <a:custGeom>
              <a:avLst/>
              <a:gdLst>
                <a:gd name="T0" fmla="*/ 182 w 312"/>
                <a:gd name="T1" fmla="*/ 44 h 359"/>
                <a:gd name="T2" fmla="*/ 153 w 312"/>
                <a:gd name="T3" fmla="*/ 8 h 359"/>
                <a:gd name="T4" fmla="*/ 120 w 312"/>
                <a:gd name="T5" fmla="*/ 0 h 359"/>
                <a:gd name="T6" fmla="*/ 103 w 312"/>
                <a:gd name="T7" fmla="*/ 2 h 359"/>
                <a:gd name="T8" fmla="*/ 99 w 312"/>
                <a:gd name="T9" fmla="*/ 3 h 359"/>
                <a:gd name="T10" fmla="*/ 0 w 312"/>
                <a:gd name="T11" fmla="*/ 250 h 359"/>
                <a:gd name="T12" fmla="*/ 7 w 312"/>
                <a:gd name="T13" fmla="*/ 359 h 359"/>
                <a:gd name="T14" fmla="*/ 93 w 312"/>
                <a:gd name="T15" fmla="*/ 284 h 359"/>
                <a:gd name="T16" fmla="*/ 183 w 312"/>
                <a:gd name="T17" fmla="*/ 47 h 359"/>
                <a:gd name="T18" fmla="*/ 182 w 312"/>
                <a:gd name="T19" fmla="*/ 44 h 359"/>
                <a:gd name="T20" fmla="*/ 215 w 312"/>
                <a:gd name="T21" fmla="*/ 118 h 359"/>
                <a:gd name="T22" fmla="*/ 312 w 312"/>
                <a:gd name="T23" fmla="*/ 118 h 359"/>
                <a:gd name="T24" fmla="*/ 312 w 312"/>
                <a:gd name="T25" fmla="*/ 133 h 359"/>
                <a:gd name="T26" fmla="*/ 215 w 312"/>
                <a:gd name="T27" fmla="*/ 133 h 359"/>
                <a:gd name="T28" fmla="*/ 215 w 312"/>
                <a:gd name="T29" fmla="*/ 118 h 359"/>
                <a:gd name="T30" fmla="*/ 176 w 312"/>
                <a:gd name="T31" fmla="*/ 210 h 359"/>
                <a:gd name="T32" fmla="*/ 312 w 312"/>
                <a:gd name="T33" fmla="*/ 210 h 359"/>
                <a:gd name="T34" fmla="*/ 312 w 312"/>
                <a:gd name="T35" fmla="*/ 196 h 359"/>
                <a:gd name="T36" fmla="*/ 176 w 312"/>
                <a:gd name="T37" fmla="*/ 196 h 359"/>
                <a:gd name="T38" fmla="*/ 176 w 312"/>
                <a:gd name="T39" fmla="*/ 210 h 359"/>
                <a:gd name="T40" fmla="*/ 144 w 312"/>
                <a:gd name="T41" fmla="*/ 291 h 359"/>
                <a:gd name="T42" fmla="*/ 312 w 312"/>
                <a:gd name="T43" fmla="*/ 291 h 359"/>
                <a:gd name="T44" fmla="*/ 312 w 312"/>
                <a:gd name="T45" fmla="*/ 276 h 359"/>
                <a:gd name="T46" fmla="*/ 144 w 312"/>
                <a:gd name="T47" fmla="*/ 276 h 359"/>
                <a:gd name="T48" fmla="*/ 144 w 312"/>
                <a:gd name="T49" fmla="*/ 291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359">
                  <a:moveTo>
                    <a:pt x="182" y="44"/>
                  </a:moveTo>
                  <a:cubicBezTo>
                    <a:pt x="182" y="43"/>
                    <a:pt x="176" y="21"/>
                    <a:pt x="153" y="8"/>
                  </a:cubicBezTo>
                  <a:cubicBezTo>
                    <a:pt x="144" y="3"/>
                    <a:pt x="133" y="0"/>
                    <a:pt x="120" y="0"/>
                  </a:cubicBezTo>
                  <a:cubicBezTo>
                    <a:pt x="110" y="0"/>
                    <a:pt x="103" y="2"/>
                    <a:pt x="103" y="2"/>
                  </a:cubicBezTo>
                  <a:lnTo>
                    <a:pt x="99" y="3"/>
                  </a:lnTo>
                  <a:lnTo>
                    <a:pt x="0" y="250"/>
                  </a:lnTo>
                  <a:lnTo>
                    <a:pt x="7" y="359"/>
                  </a:lnTo>
                  <a:lnTo>
                    <a:pt x="93" y="284"/>
                  </a:lnTo>
                  <a:lnTo>
                    <a:pt x="183" y="47"/>
                  </a:lnTo>
                  <a:lnTo>
                    <a:pt x="182" y="44"/>
                  </a:lnTo>
                  <a:close/>
                  <a:moveTo>
                    <a:pt x="215" y="118"/>
                  </a:moveTo>
                  <a:lnTo>
                    <a:pt x="312" y="118"/>
                  </a:lnTo>
                  <a:lnTo>
                    <a:pt x="312" y="133"/>
                  </a:lnTo>
                  <a:lnTo>
                    <a:pt x="215" y="133"/>
                  </a:lnTo>
                  <a:lnTo>
                    <a:pt x="215" y="118"/>
                  </a:lnTo>
                  <a:close/>
                  <a:moveTo>
                    <a:pt x="176" y="210"/>
                  </a:moveTo>
                  <a:lnTo>
                    <a:pt x="312" y="210"/>
                  </a:lnTo>
                  <a:lnTo>
                    <a:pt x="312" y="196"/>
                  </a:lnTo>
                  <a:lnTo>
                    <a:pt x="176" y="196"/>
                  </a:lnTo>
                  <a:lnTo>
                    <a:pt x="176" y="210"/>
                  </a:lnTo>
                  <a:close/>
                  <a:moveTo>
                    <a:pt x="144" y="291"/>
                  </a:moveTo>
                  <a:lnTo>
                    <a:pt x="312" y="291"/>
                  </a:lnTo>
                  <a:lnTo>
                    <a:pt x="312" y="276"/>
                  </a:lnTo>
                  <a:lnTo>
                    <a:pt x="144" y="276"/>
                  </a:lnTo>
                  <a:lnTo>
                    <a:pt x="144" y="291"/>
                  </a:lnTo>
                  <a:close/>
                </a:path>
              </a:pathLst>
            </a:cu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140" name="PA-任意多边形 180"/>
            <p:cNvSpPr>
              <a:spLocks noEditPoints="1"/>
            </p:cNvSpPr>
            <p:nvPr>
              <p:custDataLst>
                <p:tags r:id="rId90"/>
              </p:custDataLst>
            </p:nvPr>
          </p:nvSpPr>
          <p:spPr bwMode="auto">
            <a:xfrm>
              <a:off x="4218" y="2431"/>
              <a:ext cx="73" cy="75"/>
            </a:xfrm>
            <a:custGeom>
              <a:avLst/>
              <a:gdLst>
                <a:gd name="T0" fmla="*/ 73 w 73"/>
                <a:gd name="T1" fmla="*/ 75 h 75"/>
                <a:gd name="T2" fmla="*/ 0 w 73"/>
                <a:gd name="T3" fmla="*/ 75 h 75"/>
                <a:gd name="T4" fmla="*/ 0 w 73"/>
                <a:gd name="T5" fmla="*/ 60 h 75"/>
                <a:gd name="T6" fmla="*/ 73 w 73"/>
                <a:gd name="T7" fmla="*/ 60 h 75"/>
                <a:gd name="T8" fmla="*/ 73 w 73"/>
                <a:gd name="T9" fmla="*/ 75 h 75"/>
                <a:gd name="T10" fmla="*/ 73 w 73"/>
                <a:gd name="T11" fmla="*/ 45 h 75"/>
                <a:gd name="T12" fmla="*/ 12 w 73"/>
                <a:gd name="T13" fmla="*/ 45 h 75"/>
                <a:gd name="T14" fmla="*/ 12 w 73"/>
                <a:gd name="T15" fmla="*/ 29 h 75"/>
                <a:gd name="T16" fmla="*/ 73 w 73"/>
                <a:gd name="T17" fmla="*/ 29 h 75"/>
                <a:gd name="T18" fmla="*/ 73 w 73"/>
                <a:gd name="T19" fmla="*/ 45 h 75"/>
                <a:gd name="T20" fmla="*/ 73 w 73"/>
                <a:gd name="T21" fmla="*/ 15 h 75"/>
                <a:gd name="T22" fmla="*/ 27 w 73"/>
                <a:gd name="T23" fmla="*/ 15 h 75"/>
                <a:gd name="T24" fmla="*/ 27 w 73"/>
                <a:gd name="T25" fmla="*/ 0 h 75"/>
                <a:gd name="T26" fmla="*/ 73 w 73"/>
                <a:gd name="T27" fmla="*/ 0 h 75"/>
                <a:gd name="T28" fmla="*/ 73 w 73"/>
                <a:gd name="T29"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 h="75">
                  <a:moveTo>
                    <a:pt x="73" y="75"/>
                  </a:moveTo>
                  <a:lnTo>
                    <a:pt x="0" y="75"/>
                  </a:lnTo>
                  <a:lnTo>
                    <a:pt x="0" y="60"/>
                  </a:lnTo>
                  <a:lnTo>
                    <a:pt x="73" y="60"/>
                  </a:lnTo>
                  <a:lnTo>
                    <a:pt x="73" y="75"/>
                  </a:lnTo>
                  <a:close/>
                  <a:moveTo>
                    <a:pt x="73" y="45"/>
                  </a:moveTo>
                  <a:lnTo>
                    <a:pt x="12" y="45"/>
                  </a:lnTo>
                  <a:lnTo>
                    <a:pt x="12" y="29"/>
                  </a:lnTo>
                  <a:lnTo>
                    <a:pt x="73" y="29"/>
                  </a:lnTo>
                  <a:lnTo>
                    <a:pt x="73" y="45"/>
                  </a:lnTo>
                  <a:close/>
                  <a:moveTo>
                    <a:pt x="73" y="15"/>
                  </a:moveTo>
                  <a:lnTo>
                    <a:pt x="27" y="15"/>
                  </a:lnTo>
                  <a:lnTo>
                    <a:pt x="27" y="0"/>
                  </a:lnTo>
                  <a:lnTo>
                    <a:pt x="73" y="0"/>
                  </a:lnTo>
                  <a:lnTo>
                    <a:pt x="73"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sp>
        <p:nvSpPr>
          <p:cNvPr id="205" name="文本框 204"/>
          <p:cNvSpPr txBox="1"/>
          <p:nvPr/>
        </p:nvSpPr>
        <p:spPr>
          <a:xfrm>
            <a:off x="2788620" y="897689"/>
            <a:ext cx="1184515" cy="728533"/>
          </a:xfrm>
          <a:prstGeom prst="rect">
            <a:avLst/>
          </a:prstGeom>
          <a:noFill/>
        </p:spPr>
        <p:txBody>
          <a:bodyPr wrap="square" rtlCol="0" anchor="ctr">
            <a:spAutoFit/>
          </a:bodyPr>
          <a:lstStyle/>
          <a:p>
            <a:pPr>
              <a:lnSpc>
                <a:spcPct val="120000"/>
              </a:lnSpc>
            </a:pPr>
            <a:r>
              <a:rPr lang="zh-CN" altLang="en-US" dirty="0">
                <a:solidFill>
                  <a:schemeClr val="bg1"/>
                </a:solidFill>
              </a:rPr>
              <a:t>选课年级班级设定</a:t>
            </a:r>
            <a:endParaRPr lang="zh-CN" altLang="en-US" dirty="0">
              <a:solidFill>
                <a:schemeClr val="bg1"/>
              </a:solidFill>
            </a:endParaRPr>
          </a:p>
        </p:txBody>
      </p:sp>
      <p:sp>
        <p:nvSpPr>
          <p:cNvPr id="206" name="文本框 205"/>
          <p:cNvSpPr txBox="1"/>
          <p:nvPr/>
        </p:nvSpPr>
        <p:spPr>
          <a:xfrm>
            <a:off x="2787036" y="2728904"/>
            <a:ext cx="1144241" cy="728533"/>
          </a:xfrm>
          <a:prstGeom prst="rect">
            <a:avLst/>
          </a:prstGeom>
          <a:noFill/>
        </p:spPr>
        <p:txBody>
          <a:bodyPr wrap="square" rtlCol="0" anchor="ctr">
            <a:spAutoFit/>
          </a:bodyPr>
          <a:lstStyle/>
          <a:p>
            <a:pPr>
              <a:lnSpc>
                <a:spcPct val="120000"/>
              </a:lnSpc>
            </a:pPr>
            <a:r>
              <a:rPr lang="zh-CN" altLang="en-US" dirty="0">
                <a:solidFill>
                  <a:schemeClr val="bg1"/>
                </a:solidFill>
              </a:rPr>
              <a:t>选课课程设定</a:t>
            </a:r>
            <a:endParaRPr lang="zh-CN" altLang="en-US" dirty="0">
              <a:solidFill>
                <a:schemeClr val="bg1"/>
              </a:solidFill>
            </a:endParaRPr>
          </a:p>
        </p:txBody>
      </p:sp>
      <p:sp>
        <p:nvSpPr>
          <p:cNvPr id="213" name="文本框 212"/>
          <p:cNvSpPr txBox="1"/>
          <p:nvPr/>
        </p:nvSpPr>
        <p:spPr>
          <a:xfrm>
            <a:off x="4872334" y="4455673"/>
            <a:ext cx="1184515" cy="728533"/>
          </a:xfrm>
          <a:prstGeom prst="rect">
            <a:avLst/>
          </a:prstGeom>
          <a:noFill/>
        </p:spPr>
        <p:txBody>
          <a:bodyPr wrap="square" rtlCol="0" anchor="ctr">
            <a:spAutoFit/>
          </a:bodyPr>
          <a:lstStyle/>
          <a:p>
            <a:pPr>
              <a:lnSpc>
                <a:spcPct val="120000"/>
              </a:lnSpc>
            </a:pPr>
            <a:r>
              <a:rPr lang="zh-CN" altLang="en-US" dirty="0">
                <a:solidFill>
                  <a:schemeClr val="bg1"/>
                </a:solidFill>
              </a:rPr>
              <a:t>选课规则设定</a:t>
            </a:r>
            <a:endParaRPr lang="zh-CN" altLang="en-US" dirty="0">
              <a:solidFill>
                <a:schemeClr val="bg1"/>
              </a:solidFill>
            </a:endParaRPr>
          </a:p>
        </p:txBody>
      </p:sp>
      <p:grpSp>
        <p:nvGrpSpPr>
          <p:cNvPr id="214" name="PA-练习-286952"/>
          <p:cNvGrpSpPr>
            <a:grpSpLocks noChangeAspect="1"/>
          </p:cNvGrpSpPr>
          <p:nvPr>
            <p:custDataLst>
              <p:tags r:id="rId91"/>
            </p:custDataLst>
          </p:nvPr>
        </p:nvGrpSpPr>
        <p:grpSpPr bwMode="auto">
          <a:xfrm flipH="1">
            <a:off x="4465414" y="4649262"/>
            <a:ext cx="336735" cy="384582"/>
            <a:chOff x="3372" y="1621"/>
            <a:chExt cx="936" cy="1069"/>
          </a:xfrm>
        </p:grpSpPr>
        <p:sp>
          <p:nvSpPr>
            <p:cNvPr id="215" name="PA-任意多边形 90"/>
            <p:cNvSpPr>
              <a:spLocks noEditPoints="1"/>
            </p:cNvSpPr>
            <p:nvPr>
              <p:custDataLst>
                <p:tags r:id="rId92"/>
              </p:custDataLst>
            </p:nvPr>
          </p:nvSpPr>
          <p:spPr bwMode="auto">
            <a:xfrm>
              <a:off x="3388" y="1847"/>
              <a:ext cx="905" cy="626"/>
            </a:xfrm>
            <a:custGeom>
              <a:avLst/>
              <a:gdLst>
                <a:gd name="T0" fmla="*/ 1525 w 2397"/>
                <a:gd name="T1" fmla="*/ 1657 h 1657"/>
                <a:gd name="T2" fmla="*/ 1540 w 2397"/>
                <a:gd name="T3" fmla="*/ 1657 h 1657"/>
                <a:gd name="T4" fmla="*/ 1453 w 2397"/>
                <a:gd name="T5" fmla="*/ 1565 h 1657"/>
                <a:gd name="T6" fmla="*/ 1525 w 2397"/>
                <a:gd name="T7" fmla="*/ 1657 h 1657"/>
                <a:gd name="T8" fmla="*/ 2344 w 2397"/>
                <a:gd name="T9" fmla="*/ 0 h 1657"/>
                <a:gd name="T10" fmla="*/ 2248 w 2397"/>
                <a:gd name="T11" fmla="*/ 0 h 1657"/>
                <a:gd name="T12" fmla="*/ 2197 w 2397"/>
                <a:gd name="T13" fmla="*/ 140 h 1657"/>
                <a:gd name="T14" fmla="*/ 2181 w 2397"/>
                <a:gd name="T15" fmla="*/ 148 h 1657"/>
                <a:gd name="T16" fmla="*/ 2181 w 2397"/>
                <a:gd name="T17" fmla="*/ 148 h 1657"/>
                <a:gd name="T18" fmla="*/ 1776 w 2397"/>
                <a:gd name="T19" fmla="*/ 0 h 1657"/>
                <a:gd name="T20" fmla="*/ 1735 w 2397"/>
                <a:gd name="T21" fmla="*/ 0 h 1657"/>
                <a:gd name="T22" fmla="*/ 2167 w 2397"/>
                <a:gd name="T23" fmla="*/ 158 h 1657"/>
                <a:gd name="T24" fmla="*/ 1621 w 2397"/>
                <a:gd name="T25" fmla="*/ 1657 h 1657"/>
                <a:gd name="T26" fmla="*/ 2344 w 2397"/>
                <a:gd name="T27" fmla="*/ 1657 h 1657"/>
                <a:gd name="T28" fmla="*/ 2397 w 2397"/>
                <a:gd name="T29" fmla="*/ 1604 h 1657"/>
                <a:gd name="T30" fmla="*/ 2397 w 2397"/>
                <a:gd name="T31" fmla="*/ 53 h 1657"/>
                <a:gd name="T32" fmla="*/ 2344 w 2397"/>
                <a:gd name="T33" fmla="*/ 0 h 1657"/>
                <a:gd name="T34" fmla="*/ 1340 w 2397"/>
                <a:gd name="T35" fmla="*/ 0 h 1657"/>
                <a:gd name="T36" fmla="*/ 53 w 2397"/>
                <a:gd name="T37" fmla="*/ 0 h 1657"/>
                <a:gd name="T38" fmla="*/ 0 w 2397"/>
                <a:gd name="T39" fmla="*/ 53 h 1657"/>
                <a:gd name="T40" fmla="*/ 0 w 2397"/>
                <a:gd name="T41" fmla="*/ 1604 h 1657"/>
                <a:gd name="T42" fmla="*/ 53 w 2397"/>
                <a:gd name="T43" fmla="*/ 1657 h 1657"/>
                <a:gd name="T44" fmla="*/ 865 w 2397"/>
                <a:gd name="T45" fmla="*/ 1657 h 1657"/>
                <a:gd name="T46" fmla="*/ 808 w 2397"/>
                <a:gd name="T47" fmla="*/ 1464 h 1657"/>
                <a:gd name="T48" fmla="*/ 1340 w 2397"/>
                <a:gd name="T49" fmla="*/ 0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97" h="1657">
                  <a:moveTo>
                    <a:pt x="1525" y="1657"/>
                  </a:moveTo>
                  <a:lnTo>
                    <a:pt x="1540" y="1657"/>
                  </a:lnTo>
                  <a:lnTo>
                    <a:pt x="1453" y="1565"/>
                  </a:lnTo>
                  <a:lnTo>
                    <a:pt x="1525" y="1657"/>
                  </a:lnTo>
                  <a:close/>
                  <a:moveTo>
                    <a:pt x="2344" y="0"/>
                  </a:moveTo>
                  <a:lnTo>
                    <a:pt x="2248" y="0"/>
                  </a:lnTo>
                  <a:lnTo>
                    <a:pt x="2197" y="140"/>
                  </a:lnTo>
                  <a:cubicBezTo>
                    <a:pt x="2195" y="147"/>
                    <a:pt x="2188" y="150"/>
                    <a:pt x="2181" y="148"/>
                  </a:cubicBezTo>
                  <a:cubicBezTo>
                    <a:pt x="2181" y="148"/>
                    <a:pt x="2181" y="148"/>
                    <a:pt x="2181" y="148"/>
                  </a:cubicBezTo>
                  <a:lnTo>
                    <a:pt x="1776" y="0"/>
                  </a:lnTo>
                  <a:lnTo>
                    <a:pt x="1735" y="0"/>
                  </a:lnTo>
                  <a:lnTo>
                    <a:pt x="2167" y="158"/>
                  </a:lnTo>
                  <a:lnTo>
                    <a:pt x="1621" y="1657"/>
                  </a:lnTo>
                  <a:lnTo>
                    <a:pt x="2344" y="1657"/>
                  </a:lnTo>
                  <a:cubicBezTo>
                    <a:pt x="2373" y="1657"/>
                    <a:pt x="2397" y="1633"/>
                    <a:pt x="2397" y="1604"/>
                  </a:cubicBezTo>
                  <a:lnTo>
                    <a:pt x="2397" y="53"/>
                  </a:lnTo>
                  <a:cubicBezTo>
                    <a:pt x="2397" y="24"/>
                    <a:pt x="2373" y="0"/>
                    <a:pt x="2344" y="0"/>
                  </a:cubicBezTo>
                  <a:close/>
                  <a:moveTo>
                    <a:pt x="1340" y="0"/>
                  </a:moveTo>
                  <a:lnTo>
                    <a:pt x="53" y="0"/>
                  </a:lnTo>
                  <a:cubicBezTo>
                    <a:pt x="24" y="0"/>
                    <a:pt x="0" y="24"/>
                    <a:pt x="0" y="53"/>
                  </a:cubicBezTo>
                  <a:lnTo>
                    <a:pt x="0" y="1604"/>
                  </a:lnTo>
                  <a:cubicBezTo>
                    <a:pt x="0" y="1633"/>
                    <a:pt x="24" y="1657"/>
                    <a:pt x="53" y="1657"/>
                  </a:cubicBezTo>
                  <a:lnTo>
                    <a:pt x="865" y="1657"/>
                  </a:lnTo>
                  <a:lnTo>
                    <a:pt x="808" y="1464"/>
                  </a:lnTo>
                  <a:cubicBezTo>
                    <a:pt x="808" y="1464"/>
                    <a:pt x="1201" y="377"/>
                    <a:pt x="1340" y="0"/>
                  </a:cubicBezTo>
                  <a:close/>
                </a:path>
              </a:pathLst>
            </a:custGeom>
            <a:solidFill>
              <a:srgbClr val="C5EA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16" name="PA-任意多边形 91"/>
            <p:cNvSpPr/>
            <p:nvPr>
              <p:custDataLst>
                <p:tags r:id="rId93"/>
              </p:custDataLst>
            </p:nvPr>
          </p:nvSpPr>
          <p:spPr bwMode="auto">
            <a:xfrm>
              <a:off x="3910" y="1633"/>
              <a:ext cx="357" cy="271"/>
            </a:xfrm>
            <a:custGeom>
              <a:avLst/>
              <a:gdLst>
                <a:gd name="T0" fmla="*/ 814 w 945"/>
                <a:gd name="T1" fmla="*/ 707 h 717"/>
                <a:gd name="T2" fmla="*/ 865 w 945"/>
                <a:gd name="T3" fmla="*/ 567 h 717"/>
                <a:gd name="T4" fmla="*/ 907 w 945"/>
                <a:gd name="T5" fmla="*/ 453 h 717"/>
                <a:gd name="T6" fmla="*/ 785 w 945"/>
                <a:gd name="T7" fmla="*/ 191 h 717"/>
                <a:gd name="T8" fmla="*/ 376 w 945"/>
                <a:gd name="T9" fmla="*/ 42 h 717"/>
                <a:gd name="T10" fmla="*/ 88 w 945"/>
                <a:gd name="T11" fmla="*/ 177 h 717"/>
                <a:gd name="T12" fmla="*/ 2 w 945"/>
                <a:gd name="T13" fmla="*/ 412 h 717"/>
                <a:gd name="T14" fmla="*/ 10 w 945"/>
                <a:gd name="T15" fmla="*/ 428 h 717"/>
                <a:gd name="T16" fmla="*/ 10 w 945"/>
                <a:gd name="T17" fmla="*/ 428 h 717"/>
                <a:gd name="T18" fmla="*/ 393 w 945"/>
                <a:gd name="T19" fmla="*/ 567 h 717"/>
                <a:gd name="T20" fmla="*/ 798 w 945"/>
                <a:gd name="T21" fmla="*/ 715 h 717"/>
                <a:gd name="T22" fmla="*/ 814 w 945"/>
                <a:gd name="T23" fmla="*/ 707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5" h="717">
                  <a:moveTo>
                    <a:pt x="814" y="707"/>
                  </a:moveTo>
                  <a:lnTo>
                    <a:pt x="865" y="567"/>
                  </a:lnTo>
                  <a:lnTo>
                    <a:pt x="907" y="453"/>
                  </a:lnTo>
                  <a:cubicBezTo>
                    <a:pt x="945" y="347"/>
                    <a:pt x="891" y="230"/>
                    <a:pt x="785" y="191"/>
                  </a:cubicBezTo>
                  <a:lnTo>
                    <a:pt x="376" y="42"/>
                  </a:lnTo>
                  <a:cubicBezTo>
                    <a:pt x="260" y="0"/>
                    <a:pt x="131" y="60"/>
                    <a:pt x="88" y="177"/>
                  </a:cubicBezTo>
                  <a:lnTo>
                    <a:pt x="2" y="412"/>
                  </a:lnTo>
                  <a:cubicBezTo>
                    <a:pt x="0" y="418"/>
                    <a:pt x="3" y="425"/>
                    <a:pt x="10" y="428"/>
                  </a:cubicBezTo>
                  <a:cubicBezTo>
                    <a:pt x="10" y="428"/>
                    <a:pt x="10" y="428"/>
                    <a:pt x="10" y="428"/>
                  </a:cubicBezTo>
                  <a:lnTo>
                    <a:pt x="393" y="567"/>
                  </a:lnTo>
                  <a:lnTo>
                    <a:pt x="798" y="715"/>
                  </a:lnTo>
                  <a:cubicBezTo>
                    <a:pt x="805" y="717"/>
                    <a:pt x="812" y="714"/>
                    <a:pt x="814" y="707"/>
                  </a:cubicBezTo>
                  <a:close/>
                </a:path>
              </a:pathLst>
            </a:custGeom>
            <a:solidFill>
              <a:srgbClr val="EF6A6A"/>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17" name="PA-任意多边形 92"/>
            <p:cNvSpPr/>
            <p:nvPr>
              <p:custDataLst>
                <p:tags r:id="rId94"/>
              </p:custDataLst>
            </p:nvPr>
          </p:nvSpPr>
          <p:spPr bwMode="auto">
            <a:xfrm>
              <a:off x="3693" y="1799"/>
              <a:ext cx="513" cy="697"/>
            </a:xfrm>
            <a:custGeom>
              <a:avLst/>
              <a:gdLst>
                <a:gd name="T0" fmla="*/ 927 w 1359"/>
                <a:gd name="T1" fmla="*/ 127 h 1845"/>
                <a:gd name="T2" fmla="*/ 579 w 1359"/>
                <a:gd name="T3" fmla="*/ 1 h 1845"/>
                <a:gd name="T4" fmla="*/ 532 w 1359"/>
                <a:gd name="T5" fmla="*/ 127 h 1845"/>
                <a:gd name="T6" fmla="*/ 0 w 1359"/>
                <a:gd name="T7" fmla="*/ 1591 h 1845"/>
                <a:gd name="T8" fmla="*/ 239 w 1359"/>
                <a:gd name="T9" fmla="*/ 1538 h 1845"/>
                <a:gd name="T10" fmla="*/ 403 w 1359"/>
                <a:gd name="T11" fmla="*/ 1725 h 1845"/>
                <a:gd name="T12" fmla="*/ 645 w 1359"/>
                <a:gd name="T13" fmla="*/ 1692 h 1845"/>
                <a:gd name="T14" fmla="*/ 732 w 1359"/>
                <a:gd name="T15" fmla="*/ 1784 h 1845"/>
                <a:gd name="T16" fmla="*/ 791 w 1359"/>
                <a:gd name="T17" fmla="*/ 1845 h 1845"/>
                <a:gd name="T18" fmla="*/ 813 w 1359"/>
                <a:gd name="T19" fmla="*/ 1784 h 1845"/>
                <a:gd name="T20" fmla="*/ 1359 w 1359"/>
                <a:gd name="T21" fmla="*/ 285 h 1845"/>
                <a:gd name="T22" fmla="*/ 927 w 1359"/>
                <a:gd name="T23" fmla="*/ 127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59" h="1845">
                  <a:moveTo>
                    <a:pt x="927" y="127"/>
                  </a:moveTo>
                  <a:lnTo>
                    <a:pt x="579" y="1"/>
                  </a:lnTo>
                  <a:cubicBezTo>
                    <a:pt x="578" y="0"/>
                    <a:pt x="560" y="48"/>
                    <a:pt x="532" y="127"/>
                  </a:cubicBezTo>
                  <a:cubicBezTo>
                    <a:pt x="393" y="504"/>
                    <a:pt x="0" y="1591"/>
                    <a:pt x="0" y="1591"/>
                  </a:cubicBezTo>
                  <a:lnTo>
                    <a:pt x="239" y="1538"/>
                  </a:lnTo>
                  <a:lnTo>
                    <a:pt x="403" y="1725"/>
                  </a:lnTo>
                  <a:lnTo>
                    <a:pt x="645" y="1692"/>
                  </a:lnTo>
                  <a:lnTo>
                    <a:pt x="732" y="1784"/>
                  </a:lnTo>
                  <a:lnTo>
                    <a:pt x="791" y="1845"/>
                  </a:lnTo>
                  <a:lnTo>
                    <a:pt x="813" y="1784"/>
                  </a:lnTo>
                  <a:lnTo>
                    <a:pt x="1359" y="285"/>
                  </a:lnTo>
                  <a:lnTo>
                    <a:pt x="927" y="127"/>
                  </a:lnTo>
                  <a:close/>
                </a:path>
              </a:pathLst>
            </a:custGeom>
            <a:solidFill>
              <a:srgbClr val="F9DB91"/>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18" name="PA-任意多边形 93"/>
            <p:cNvSpPr/>
            <p:nvPr>
              <p:custDataLst>
                <p:tags r:id="rId95"/>
              </p:custDataLst>
            </p:nvPr>
          </p:nvSpPr>
          <p:spPr bwMode="auto">
            <a:xfrm>
              <a:off x="3693" y="2380"/>
              <a:ext cx="299" cy="281"/>
            </a:xfrm>
            <a:custGeom>
              <a:avLst/>
              <a:gdLst>
                <a:gd name="T0" fmla="*/ 152 w 299"/>
                <a:gd name="T1" fmla="*/ 71 h 281"/>
                <a:gd name="T2" fmla="*/ 90 w 299"/>
                <a:gd name="T3" fmla="*/ 0 h 281"/>
                <a:gd name="T4" fmla="*/ 0 w 299"/>
                <a:gd name="T5" fmla="*/ 20 h 281"/>
                <a:gd name="T6" fmla="*/ 21 w 299"/>
                <a:gd name="T7" fmla="*/ 93 h 281"/>
                <a:gd name="T8" fmla="*/ 77 w 299"/>
                <a:gd name="T9" fmla="*/ 281 h 281"/>
                <a:gd name="T10" fmla="*/ 299 w 299"/>
                <a:gd name="T11" fmla="*/ 129 h 281"/>
                <a:gd name="T12" fmla="*/ 270 w 299"/>
                <a:gd name="T13" fmla="*/ 93 h 281"/>
                <a:gd name="T14" fmla="*/ 243 w 299"/>
                <a:gd name="T15" fmla="*/ 58 h 281"/>
                <a:gd name="T16" fmla="*/ 152 w 299"/>
                <a:gd name="T17" fmla="*/ 7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281">
                  <a:moveTo>
                    <a:pt x="152" y="71"/>
                  </a:moveTo>
                  <a:lnTo>
                    <a:pt x="90" y="0"/>
                  </a:lnTo>
                  <a:lnTo>
                    <a:pt x="0" y="20"/>
                  </a:lnTo>
                  <a:lnTo>
                    <a:pt x="21" y="93"/>
                  </a:lnTo>
                  <a:lnTo>
                    <a:pt x="77" y="281"/>
                  </a:lnTo>
                  <a:lnTo>
                    <a:pt x="299" y="129"/>
                  </a:lnTo>
                  <a:lnTo>
                    <a:pt x="270" y="93"/>
                  </a:lnTo>
                  <a:lnTo>
                    <a:pt x="243" y="58"/>
                  </a:lnTo>
                  <a:lnTo>
                    <a:pt x="152" y="71"/>
                  </a:lnTo>
                  <a:close/>
                </a:path>
              </a:pathLst>
            </a:custGeom>
            <a:solidFill>
              <a:srgbClr val="FFEB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19" name="PA-任意多边形 94"/>
            <p:cNvSpPr>
              <a:spLocks noEditPoints="1"/>
            </p:cNvSpPr>
            <p:nvPr>
              <p:custDataLst>
                <p:tags r:id="rId96"/>
              </p:custDataLst>
            </p:nvPr>
          </p:nvSpPr>
          <p:spPr bwMode="auto">
            <a:xfrm>
              <a:off x="3372" y="1621"/>
              <a:ext cx="936" cy="1069"/>
            </a:xfrm>
            <a:custGeom>
              <a:avLst/>
              <a:gdLst>
                <a:gd name="T0" fmla="*/ 2344 w 2478"/>
                <a:gd name="T1" fmla="*/ 561 h 2833"/>
                <a:gd name="T2" fmla="*/ 2232 w 2478"/>
                <a:gd name="T3" fmla="*/ 208 h 2833"/>
                <a:gd name="T4" fmla="*/ 1490 w 2478"/>
                <a:gd name="T5" fmla="*/ 177 h 2833"/>
                <a:gd name="T6" fmla="*/ 1350 w 2478"/>
                <a:gd name="T7" fmla="*/ 561 h 2833"/>
                <a:gd name="T8" fmla="*/ 0 w 2478"/>
                <a:gd name="T9" fmla="*/ 654 h 2833"/>
                <a:gd name="T10" fmla="*/ 94 w 2478"/>
                <a:gd name="T11" fmla="*/ 2298 h 2833"/>
                <a:gd name="T12" fmla="*/ 1006 w 2478"/>
                <a:gd name="T13" fmla="*/ 2806 h 2833"/>
                <a:gd name="T14" fmla="*/ 1055 w 2478"/>
                <a:gd name="T15" fmla="*/ 2824 h 2833"/>
                <a:gd name="T16" fmla="*/ 1680 w 2478"/>
                <a:gd name="T17" fmla="*/ 2383 h 2833"/>
                <a:gd name="T18" fmla="*/ 2385 w 2478"/>
                <a:gd name="T19" fmla="*/ 2298 h 2833"/>
                <a:gd name="T20" fmla="*/ 2478 w 2478"/>
                <a:gd name="T21" fmla="*/ 654 h 2833"/>
                <a:gd name="T22" fmla="*/ 1566 w 2478"/>
                <a:gd name="T23" fmla="*/ 206 h 2833"/>
                <a:gd name="T24" fmla="*/ 1751 w 2478"/>
                <a:gd name="T25" fmla="*/ 119 h 2833"/>
                <a:gd name="T26" fmla="*/ 2290 w 2478"/>
                <a:gd name="T27" fmla="*/ 469 h 2833"/>
                <a:gd name="T28" fmla="*/ 1480 w 2478"/>
                <a:gd name="T29" fmla="*/ 443 h 2833"/>
                <a:gd name="T30" fmla="*/ 1974 w 2478"/>
                <a:gd name="T31" fmla="*/ 709 h 2833"/>
                <a:gd name="T32" fmla="*/ 1266 w 2478"/>
                <a:gd name="T33" fmla="*/ 2166 h 2833"/>
                <a:gd name="T34" fmla="*/ 1648 w 2478"/>
                <a:gd name="T35" fmla="*/ 590 h 2833"/>
                <a:gd name="T36" fmla="*/ 1571 w 2478"/>
                <a:gd name="T37" fmla="*/ 562 h 2833"/>
                <a:gd name="T38" fmla="*/ 908 w 2478"/>
                <a:gd name="T39" fmla="*/ 2013 h 2833"/>
                <a:gd name="T40" fmla="*/ 1571 w 2478"/>
                <a:gd name="T41" fmla="*/ 562 h 2833"/>
                <a:gd name="T42" fmla="*/ 82 w 2478"/>
                <a:gd name="T43" fmla="*/ 2205 h 2833"/>
                <a:gd name="T44" fmla="*/ 94 w 2478"/>
                <a:gd name="T45" fmla="*/ 642 h 2833"/>
                <a:gd name="T46" fmla="*/ 803 w 2478"/>
                <a:gd name="T47" fmla="*/ 2063 h 2833"/>
                <a:gd name="T48" fmla="*/ 835 w 2478"/>
                <a:gd name="T49" fmla="*/ 2217 h 2833"/>
                <a:gd name="T50" fmla="*/ 1186 w 2478"/>
                <a:gd name="T51" fmla="*/ 2636 h 2833"/>
                <a:gd name="T52" fmla="*/ 886 w 2478"/>
                <a:gd name="T53" fmla="*/ 2100 h 2833"/>
                <a:gd name="T54" fmla="*/ 1218 w 2478"/>
                <a:gd name="T55" fmla="*/ 2236 h 2833"/>
                <a:gd name="T56" fmla="*/ 1476 w 2478"/>
                <a:gd name="T57" fmla="*/ 2206 h 2833"/>
                <a:gd name="T58" fmla="*/ 1186 w 2478"/>
                <a:gd name="T59" fmla="*/ 2636 h 2833"/>
                <a:gd name="T60" fmla="*/ 1535 w 2478"/>
                <a:gd name="T61" fmla="*/ 2150 h 2833"/>
                <a:gd name="T62" fmla="*/ 2176 w 2478"/>
                <a:gd name="T63" fmla="*/ 783 h 2833"/>
                <a:gd name="T64" fmla="*/ 2397 w 2478"/>
                <a:gd name="T65" fmla="*/ 2204 h 2833"/>
                <a:gd name="T66" fmla="*/ 1741 w 2478"/>
                <a:gd name="T67" fmla="*/ 2217 h 2833"/>
                <a:gd name="T68" fmla="*/ 2385 w 2478"/>
                <a:gd name="T69" fmla="*/ 642 h 2833"/>
                <a:gd name="T70" fmla="*/ 2397 w 2478"/>
                <a:gd name="T71" fmla="*/ 2204 h 2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78" h="2833">
                  <a:moveTo>
                    <a:pt x="2385" y="561"/>
                  </a:moveTo>
                  <a:lnTo>
                    <a:pt x="2344" y="561"/>
                  </a:lnTo>
                  <a:lnTo>
                    <a:pt x="2367" y="497"/>
                  </a:lnTo>
                  <a:cubicBezTo>
                    <a:pt x="2409" y="380"/>
                    <a:pt x="2349" y="251"/>
                    <a:pt x="2232" y="208"/>
                  </a:cubicBezTo>
                  <a:lnTo>
                    <a:pt x="1778" y="43"/>
                  </a:lnTo>
                  <a:cubicBezTo>
                    <a:pt x="1662" y="0"/>
                    <a:pt x="1533" y="61"/>
                    <a:pt x="1490" y="177"/>
                  </a:cubicBezTo>
                  <a:cubicBezTo>
                    <a:pt x="1490" y="177"/>
                    <a:pt x="1490" y="178"/>
                    <a:pt x="1490" y="178"/>
                  </a:cubicBezTo>
                  <a:lnTo>
                    <a:pt x="1350" y="561"/>
                  </a:lnTo>
                  <a:lnTo>
                    <a:pt x="94" y="561"/>
                  </a:lnTo>
                  <a:cubicBezTo>
                    <a:pt x="42" y="561"/>
                    <a:pt x="1" y="603"/>
                    <a:pt x="0" y="654"/>
                  </a:cubicBezTo>
                  <a:lnTo>
                    <a:pt x="0" y="2205"/>
                  </a:lnTo>
                  <a:cubicBezTo>
                    <a:pt x="1" y="2256"/>
                    <a:pt x="42" y="2298"/>
                    <a:pt x="94" y="2298"/>
                  </a:cubicBezTo>
                  <a:lnTo>
                    <a:pt x="859" y="2298"/>
                  </a:lnTo>
                  <a:lnTo>
                    <a:pt x="1006" y="2806"/>
                  </a:lnTo>
                  <a:cubicBezTo>
                    <a:pt x="1011" y="2823"/>
                    <a:pt x="1029" y="2833"/>
                    <a:pt x="1046" y="2828"/>
                  </a:cubicBezTo>
                  <a:cubicBezTo>
                    <a:pt x="1049" y="2827"/>
                    <a:pt x="1053" y="2826"/>
                    <a:pt x="1055" y="2824"/>
                  </a:cubicBezTo>
                  <a:lnTo>
                    <a:pt x="1656" y="2414"/>
                  </a:lnTo>
                  <a:cubicBezTo>
                    <a:pt x="1667" y="2406"/>
                    <a:pt x="1676" y="2395"/>
                    <a:pt x="1680" y="2383"/>
                  </a:cubicBezTo>
                  <a:lnTo>
                    <a:pt x="1711" y="2298"/>
                  </a:lnTo>
                  <a:lnTo>
                    <a:pt x="2385" y="2298"/>
                  </a:lnTo>
                  <a:cubicBezTo>
                    <a:pt x="2436" y="2298"/>
                    <a:pt x="2478" y="2256"/>
                    <a:pt x="2478" y="2204"/>
                  </a:cubicBezTo>
                  <a:lnTo>
                    <a:pt x="2478" y="654"/>
                  </a:lnTo>
                  <a:cubicBezTo>
                    <a:pt x="2478" y="603"/>
                    <a:pt x="2436" y="561"/>
                    <a:pt x="2385" y="561"/>
                  </a:cubicBezTo>
                  <a:close/>
                  <a:moveTo>
                    <a:pt x="1566" y="206"/>
                  </a:moveTo>
                  <a:cubicBezTo>
                    <a:pt x="1587" y="149"/>
                    <a:pt x="1641" y="111"/>
                    <a:pt x="1701" y="111"/>
                  </a:cubicBezTo>
                  <a:cubicBezTo>
                    <a:pt x="1718" y="111"/>
                    <a:pt x="1735" y="114"/>
                    <a:pt x="1751" y="119"/>
                  </a:cubicBezTo>
                  <a:lnTo>
                    <a:pt x="2204" y="285"/>
                  </a:lnTo>
                  <a:cubicBezTo>
                    <a:pt x="2279" y="312"/>
                    <a:pt x="2318" y="394"/>
                    <a:pt x="2290" y="469"/>
                  </a:cubicBezTo>
                  <a:lnTo>
                    <a:pt x="2204" y="706"/>
                  </a:lnTo>
                  <a:lnTo>
                    <a:pt x="1480" y="443"/>
                  </a:lnTo>
                  <a:lnTo>
                    <a:pt x="1566" y="206"/>
                  </a:lnTo>
                  <a:close/>
                  <a:moveTo>
                    <a:pt x="1974" y="709"/>
                  </a:moveTo>
                  <a:lnTo>
                    <a:pt x="1457" y="2127"/>
                  </a:lnTo>
                  <a:lnTo>
                    <a:pt x="1266" y="2166"/>
                  </a:lnTo>
                  <a:lnTo>
                    <a:pt x="1134" y="2001"/>
                  </a:lnTo>
                  <a:lnTo>
                    <a:pt x="1648" y="590"/>
                  </a:lnTo>
                  <a:lnTo>
                    <a:pt x="1974" y="709"/>
                  </a:lnTo>
                  <a:close/>
                  <a:moveTo>
                    <a:pt x="1571" y="562"/>
                  </a:moveTo>
                  <a:lnTo>
                    <a:pt x="1054" y="1984"/>
                  </a:lnTo>
                  <a:lnTo>
                    <a:pt x="908" y="2013"/>
                  </a:lnTo>
                  <a:lnTo>
                    <a:pt x="1452" y="519"/>
                  </a:lnTo>
                  <a:lnTo>
                    <a:pt x="1571" y="562"/>
                  </a:lnTo>
                  <a:close/>
                  <a:moveTo>
                    <a:pt x="94" y="2217"/>
                  </a:moveTo>
                  <a:cubicBezTo>
                    <a:pt x="87" y="2217"/>
                    <a:pt x="82" y="2211"/>
                    <a:pt x="82" y="2205"/>
                  </a:cubicBezTo>
                  <a:lnTo>
                    <a:pt x="82" y="654"/>
                  </a:lnTo>
                  <a:cubicBezTo>
                    <a:pt x="82" y="647"/>
                    <a:pt x="87" y="642"/>
                    <a:pt x="94" y="642"/>
                  </a:cubicBezTo>
                  <a:lnTo>
                    <a:pt x="1321" y="642"/>
                  </a:lnTo>
                  <a:lnTo>
                    <a:pt x="803" y="2063"/>
                  </a:lnTo>
                  <a:cubicBezTo>
                    <a:pt x="799" y="2076"/>
                    <a:pt x="798" y="2090"/>
                    <a:pt x="802" y="2103"/>
                  </a:cubicBezTo>
                  <a:lnTo>
                    <a:pt x="835" y="2217"/>
                  </a:lnTo>
                  <a:lnTo>
                    <a:pt x="94" y="2217"/>
                  </a:lnTo>
                  <a:close/>
                  <a:moveTo>
                    <a:pt x="1186" y="2636"/>
                  </a:moveTo>
                  <a:lnTo>
                    <a:pt x="1024" y="2577"/>
                  </a:lnTo>
                  <a:lnTo>
                    <a:pt x="886" y="2100"/>
                  </a:lnTo>
                  <a:lnTo>
                    <a:pt x="1078" y="2062"/>
                  </a:lnTo>
                  <a:lnTo>
                    <a:pt x="1218" y="2236"/>
                  </a:lnTo>
                  <a:cubicBezTo>
                    <a:pt x="1227" y="2248"/>
                    <a:pt x="1242" y="2253"/>
                    <a:pt x="1257" y="2250"/>
                  </a:cubicBezTo>
                  <a:lnTo>
                    <a:pt x="1476" y="2206"/>
                  </a:lnTo>
                  <a:lnTo>
                    <a:pt x="1596" y="2356"/>
                  </a:lnTo>
                  <a:lnTo>
                    <a:pt x="1186" y="2636"/>
                  </a:lnTo>
                  <a:close/>
                  <a:moveTo>
                    <a:pt x="1634" y="2273"/>
                  </a:moveTo>
                  <a:lnTo>
                    <a:pt x="1535" y="2150"/>
                  </a:lnTo>
                  <a:lnTo>
                    <a:pt x="2050" y="737"/>
                  </a:lnTo>
                  <a:lnTo>
                    <a:pt x="2176" y="783"/>
                  </a:lnTo>
                  <a:lnTo>
                    <a:pt x="1634" y="2273"/>
                  </a:lnTo>
                  <a:close/>
                  <a:moveTo>
                    <a:pt x="2397" y="2204"/>
                  </a:moveTo>
                  <a:cubicBezTo>
                    <a:pt x="2397" y="2211"/>
                    <a:pt x="2392" y="2217"/>
                    <a:pt x="2385" y="2217"/>
                  </a:cubicBezTo>
                  <a:lnTo>
                    <a:pt x="1741" y="2217"/>
                  </a:lnTo>
                  <a:lnTo>
                    <a:pt x="2314" y="642"/>
                  </a:lnTo>
                  <a:lnTo>
                    <a:pt x="2385" y="642"/>
                  </a:lnTo>
                  <a:cubicBezTo>
                    <a:pt x="2392" y="642"/>
                    <a:pt x="2397" y="647"/>
                    <a:pt x="2397" y="654"/>
                  </a:cubicBezTo>
                  <a:lnTo>
                    <a:pt x="2397" y="2204"/>
                  </a:lnTo>
                  <a:close/>
                </a:path>
              </a:pathLst>
            </a:custGeom>
            <a:solidFill>
              <a:srgbClr val="512C56"/>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20" name="PA-任意多边形 95"/>
            <p:cNvSpPr>
              <a:spLocks noEditPoints="1"/>
            </p:cNvSpPr>
            <p:nvPr>
              <p:custDataLst>
                <p:tags r:id="rId97"/>
              </p:custDataLst>
            </p:nvPr>
          </p:nvSpPr>
          <p:spPr bwMode="auto">
            <a:xfrm>
              <a:off x="3490" y="2039"/>
              <a:ext cx="247" cy="158"/>
            </a:xfrm>
            <a:custGeom>
              <a:avLst/>
              <a:gdLst>
                <a:gd name="T0" fmla="*/ 41 w 656"/>
                <a:gd name="T1" fmla="*/ 81 h 419"/>
                <a:gd name="T2" fmla="*/ 615 w 656"/>
                <a:gd name="T3" fmla="*/ 81 h 419"/>
                <a:gd name="T4" fmla="*/ 656 w 656"/>
                <a:gd name="T5" fmla="*/ 41 h 419"/>
                <a:gd name="T6" fmla="*/ 615 w 656"/>
                <a:gd name="T7" fmla="*/ 0 h 419"/>
                <a:gd name="T8" fmla="*/ 41 w 656"/>
                <a:gd name="T9" fmla="*/ 0 h 419"/>
                <a:gd name="T10" fmla="*/ 0 w 656"/>
                <a:gd name="T11" fmla="*/ 41 h 419"/>
                <a:gd name="T12" fmla="*/ 41 w 656"/>
                <a:gd name="T13" fmla="*/ 81 h 419"/>
                <a:gd name="T14" fmla="*/ 446 w 656"/>
                <a:gd name="T15" fmla="*/ 338 h 419"/>
                <a:gd name="T16" fmla="*/ 41 w 656"/>
                <a:gd name="T17" fmla="*/ 338 h 419"/>
                <a:gd name="T18" fmla="*/ 0 w 656"/>
                <a:gd name="T19" fmla="*/ 379 h 419"/>
                <a:gd name="T20" fmla="*/ 41 w 656"/>
                <a:gd name="T21" fmla="*/ 419 h 419"/>
                <a:gd name="T22" fmla="*/ 446 w 656"/>
                <a:gd name="T23" fmla="*/ 419 h 419"/>
                <a:gd name="T24" fmla="*/ 487 w 656"/>
                <a:gd name="T25" fmla="*/ 379 h 419"/>
                <a:gd name="T26" fmla="*/ 446 w 656"/>
                <a:gd name="T27" fmla="*/ 33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6" h="419">
                  <a:moveTo>
                    <a:pt x="41" y="81"/>
                  </a:moveTo>
                  <a:lnTo>
                    <a:pt x="615" y="81"/>
                  </a:lnTo>
                  <a:cubicBezTo>
                    <a:pt x="637" y="81"/>
                    <a:pt x="656" y="63"/>
                    <a:pt x="656" y="41"/>
                  </a:cubicBezTo>
                  <a:cubicBezTo>
                    <a:pt x="656" y="18"/>
                    <a:pt x="637" y="0"/>
                    <a:pt x="615" y="0"/>
                  </a:cubicBezTo>
                  <a:lnTo>
                    <a:pt x="41" y="0"/>
                  </a:lnTo>
                  <a:cubicBezTo>
                    <a:pt x="18" y="0"/>
                    <a:pt x="0" y="18"/>
                    <a:pt x="0" y="41"/>
                  </a:cubicBezTo>
                  <a:cubicBezTo>
                    <a:pt x="0" y="63"/>
                    <a:pt x="18" y="81"/>
                    <a:pt x="41" y="81"/>
                  </a:cubicBezTo>
                  <a:close/>
                  <a:moveTo>
                    <a:pt x="446" y="338"/>
                  </a:moveTo>
                  <a:lnTo>
                    <a:pt x="41" y="338"/>
                  </a:lnTo>
                  <a:cubicBezTo>
                    <a:pt x="18" y="338"/>
                    <a:pt x="0" y="356"/>
                    <a:pt x="0" y="379"/>
                  </a:cubicBezTo>
                  <a:cubicBezTo>
                    <a:pt x="0" y="401"/>
                    <a:pt x="18" y="419"/>
                    <a:pt x="41" y="419"/>
                  </a:cubicBezTo>
                  <a:lnTo>
                    <a:pt x="446" y="419"/>
                  </a:lnTo>
                  <a:cubicBezTo>
                    <a:pt x="468" y="419"/>
                    <a:pt x="487" y="401"/>
                    <a:pt x="487" y="379"/>
                  </a:cubicBezTo>
                  <a:cubicBezTo>
                    <a:pt x="487" y="356"/>
                    <a:pt x="468" y="338"/>
                    <a:pt x="446" y="338"/>
                  </a:cubicBezTo>
                  <a:close/>
                </a:path>
              </a:pathLst>
            </a:custGeom>
            <a:solidFill>
              <a:srgbClr val="512C56"/>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sp>
        <p:nvSpPr>
          <p:cNvPr id="221" name="文本框 220"/>
          <p:cNvSpPr txBox="1"/>
          <p:nvPr/>
        </p:nvSpPr>
        <p:spPr>
          <a:xfrm>
            <a:off x="4820056" y="1672304"/>
            <a:ext cx="1274544" cy="728533"/>
          </a:xfrm>
          <a:prstGeom prst="rect">
            <a:avLst/>
          </a:prstGeom>
          <a:noFill/>
        </p:spPr>
        <p:txBody>
          <a:bodyPr wrap="square" rtlCol="0" anchor="ctr">
            <a:spAutoFit/>
          </a:bodyPr>
          <a:lstStyle/>
          <a:p>
            <a:pPr>
              <a:lnSpc>
                <a:spcPct val="120000"/>
              </a:lnSpc>
            </a:pPr>
            <a:r>
              <a:rPr lang="zh-CN" altLang="en-US" dirty="0">
                <a:solidFill>
                  <a:schemeClr val="bg1"/>
                </a:solidFill>
              </a:rPr>
              <a:t>上课时间设定</a:t>
            </a:r>
            <a:endParaRPr lang="zh-CN" altLang="en-US" dirty="0">
              <a:solidFill>
                <a:schemeClr val="bg1"/>
              </a:solidFill>
            </a:endParaRPr>
          </a:p>
        </p:txBody>
      </p:sp>
      <p:cxnSp>
        <p:nvCxnSpPr>
          <p:cNvPr id="223" name="直接箭头连接符 222"/>
          <p:cNvCxnSpPr/>
          <p:nvPr/>
        </p:nvCxnSpPr>
        <p:spPr>
          <a:xfrm>
            <a:off x="410328" y="2037522"/>
            <a:ext cx="14983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a:off x="3849013" y="2065843"/>
            <a:ext cx="0" cy="283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7" name="直接箭头连接符 226"/>
          <p:cNvCxnSpPr/>
          <p:nvPr/>
        </p:nvCxnSpPr>
        <p:spPr>
          <a:xfrm>
            <a:off x="3849013" y="2065843"/>
            <a:ext cx="5142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8" name="直接箭头连接符 227"/>
          <p:cNvCxnSpPr/>
          <p:nvPr/>
        </p:nvCxnSpPr>
        <p:spPr>
          <a:xfrm>
            <a:off x="3849013" y="3925449"/>
            <a:ext cx="5142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2" name="直接箭头连接符 231"/>
          <p:cNvCxnSpPr/>
          <p:nvPr/>
        </p:nvCxnSpPr>
        <p:spPr>
          <a:xfrm>
            <a:off x="3849013" y="3039091"/>
            <a:ext cx="5142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4" name="文本框 233"/>
          <p:cNvSpPr txBox="1"/>
          <p:nvPr/>
        </p:nvSpPr>
        <p:spPr>
          <a:xfrm>
            <a:off x="4827719" y="3535752"/>
            <a:ext cx="1184515" cy="728533"/>
          </a:xfrm>
          <a:prstGeom prst="rect">
            <a:avLst/>
          </a:prstGeom>
          <a:noFill/>
        </p:spPr>
        <p:txBody>
          <a:bodyPr wrap="square" rtlCol="0" anchor="ctr">
            <a:spAutoFit/>
          </a:bodyPr>
          <a:lstStyle/>
          <a:p>
            <a:pPr>
              <a:lnSpc>
                <a:spcPct val="120000"/>
              </a:lnSpc>
            </a:pPr>
            <a:r>
              <a:rPr lang="zh-CN" altLang="en-US" dirty="0">
                <a:solidFill>
                  <a:schemeClr val="bg1"/>
                </a:solidFill>
              </a:rPr>
              <a:t>授课教师设定</a:t>
            </a:r>
            <a:endParaRPr lang="zh-CN" altLang="en-US" dirty="0">
              <a:solidFill>
                <a:schemeClr val="bg1"/>
              </a:solidFill>
            </a:endParaRPr>
          </a:p>
        </p:txBody>
      </p:sp>
      <p:grpSp>
        <p:nvGrpSpPr>
          <p:cNvPr id="235" name="PA-时间-286958"/>
          <p:cNvGrpSpPr>
            <a:grpSpLocks noChangeAspect="1"/>
          </p:cNvGrpSpPr>
          <p:nvPr>
            <p:custDataLst>
              <p:tags r:id="rId98"/>
            </p:custDataLst>
          </p:nvPr>
        </p:nvGrpSpPr>
        <p:grpSpPr bwMode="auto">
          <a:xfrm>
            <a:off x="4406649" y="1899481"/>
            <a:ext cx="394718" cy="345168"/>
            <a:chOff x="3348" y="1756"/>
            <a:chExt cx="940" cy="822"/>
          </a:xfrm>
        </p:grpSpPr>
        <p:sp>
          <p:nvSpPr>
            <p:cNvPr id="236" name="PA-椭圆 164"/>
            <p:cNvSpPr>
              <a:spLocks noChangeArrowheads="1"/>
            </p:cNvSpPr>
            <p:nvPr>
              <p:custDataLst>
                <p:tags r:id="rId99"/>
              </p:custDataLst>
            </p:nvPr>
          </p:nvSpPr>
          <p:spPr bwMode="auto">
            <a:xfrm>
              <a:off x="3586" y="1865"/>
              <a:ext cx="594" cy="594"/>
            </a:xfrm>
            <a:prstGeom prst="ellipse">
              <a:avLst/>
            </a:prstGeom>
            <a:solidFill>
              <a:srgbClr val="ED8F27"/>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37" name="PA-椭圆 165"/>
            <p:cNvSpPr>
              <a:spLocks noChangeArrowheads="1"/>
            </p:cNvSpPr>
            <p:nvPr>
              <p:custDataLst>
                <p:tags r:id="rId100"/>
              </p:custDataLst>
            </p:nvPr>
          </p:nvSpPr>
          <p:spPr bwMode="auto">
            <a:xfrm>
              <a:off x="3641" y="1921"/>
              <a:ext cx="483" cy="482"/>
            </a:xfrm>
            <a:prstGeom prst="ellipse">
              <a:avLst/>
            </a:prstGeom>
            <a:solidFill>
              <a:srgbClr val="FCE3C3"/>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38" name="PA-任意多边形 166"/>
            <p:cNvSpPr>
              <a:spLocks noEditPoints="1"/>
            </p:cNvSpPr>
            <p:nvPr>
              <p:custDataLst>
                <p:tags r:id="rId101"/>
              </p:custDataLst>
            </p:nvPr>
          </p:nvSpPr>
          <p:spPr bwMode="auto">
            <a:xfrm>
              <a:off x="3621" y="1900"/>
              <a:ext cx="526" cy="526"/>
            </a:xfrm>
            <a:custGeom>
              <a:avLst/>
              <a:gdLst>
                <a:gd name="T0" fmla="*/ 698 w 1395"/>
                <a:gd name="T1" fmla="*/ 1395 h 1395"/>
                <a:gd name="T2" fmla="*/ 0 w 1395"/>
                <a:gd name="T3" fmla="*/ 698 h 1395"/>
                <a:gd name="T4" fmla="*/ 698 w 1395"/>
                <a:gd name="T5" fmla="*/ 0 h 1395"/>
                <a:gd name="T6" fmla="*/ 1395 w 1395"/>
                <a:gd name="T7" fmla="*/ 698 h 1395"/>
                <a:gd name="T8" fmla="*/ 698 w 1395"/>
                <a:gd name="T9" fmla="*/ 1395 h 1395"/>
                <a:gd name="T10" fmla="*/ 698 w 1395"/>
                <a:gd name="T11" fmla="*/ 68 h 1395"/>
                <a:gd name="T12" fmla="*/ 68 w 1395"/>
                <a:gd name="T13" fmla="*/ 698 h 1395"/>
                <a:gd name="T14" fmla="*/ 698 w 1395"/>
                <a:gd name="T15" fmla="*/ 1327 h 1395"/>
                <a:gd name="T16" fmla="*/ 1327 w 1395"/>
                <a:gd name="T17" fmla="*/ 698 h 1395"/>
                <a:gd name="T18" fmla="*/ 698 w 1395"/>
                <a:gd name="T19" fmla="*/ 68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5" h="1395">
                  <a:moveTo>
                    <a:pt x="698" y="1395"/>
                  </a:moveTo>
                  <a:cubicBezTo>
                    <a:pt x="313" y="1395"/>
                    <a:pt x="0" y="1082"/>
                    <a:pt x="0" y="698"/>
                  </a:cubicBezTo>
                  <a:cubicBezTo>
                    <a:pt x="0" y="313"/>
                    <a:pt x="313" y="0"/>
                    <a:pt x="698" y="0"/>
                  </a:cubicBezTo>
                  <a:cubicBezTo>
                    <a:pt x="1082" y="0"/>
                    <a:pt x="1395" y="313"/>
                    <a:pt x="1395" y="698"/>
                  </a:cubicBezTo>
                  <a:cubicBezTo>
                    <a:pt x="1395" y="1082"/>
                    <a:pt x="1082" y="1395"/>
                    <a:pt x="698" y="1395"/>
                  </a:cubicBezTo>
                  <a:close/>
                  <a:moveTo>
                    <a:pt x="698" y="68"/>
                  </a:moveTo>
                  <a:cubicBezTo>
                    <a:pt x="351" y="68"/>
                    <a:pt x="68" y="351"/>
                    <a:pt x="68" y="698"/>
                  </a:cubicBezTo>
                  <a:cubicBezTo>
                    <a:pt x="68" y="1045"/>
                    <a:pt x="351" y="1327"/>
                    <a:pt x="698" y="1327"/>
                  </a:cubicBezTo>
                  <a:cubicBezTo>
                    <a:pt x="1045" y="1327"/>
                    <a:pt x="1327" y="1045"/>
                    <a:pt x="1327" y="698"/>
                  </a:cubicBezTo>
                  <a:cubicBezTo>
                    <a:pt x="1327" y="351"/>
                    <a:pt x="1045" y="68"/>
                    <a:pt x="698" y="68"/>
                  </a:cubicBez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39" name="PA-任意多边形 167"/>
            <p:cNvSpPr>
              <a:spLocks noEditPoints="1"/>
            </p:cNvSpPr>
            <p:nvPr>
              <p:custDataLst>
                <p:tags r:id="rId102"/>
              </p:custDataLst>
            </p:nvPr>
          </p:nvSpPr>
          <p:spPr bwMode="auto">
            <a:xfrm>
              <a:off x="3565" y="1844"/>
              <a:ext cx="638" cy="638"/>
            </a:xfrm>
            <a:custGeom>
              <a:avLst/>
              <a:gdLst>
                <a:gd name="T0" fmla="*/ 845 w 1690"/>
                <a:gd name="T1" fmla="*/ 1690 h 1690"/>
                <a:gd name="T2" fmla="*/ 0 w 1690"/>
                <a:gd name="T3" fmla="*/ 845 h 1690"/>
                <a:gd name="T4" fmla="*/ 845 w 1690"/>
                <a:gd name="T5" fmla="*/ 0 h 1690"/>
                <a:gd name="T6" fmla="*/ 1690 w 1690"/>
                <a:gd name="T7" fmla="*/ 845 h 1690"/>
                <a:gd name="T8" fmla="*/ 845 w 1690"/>
                <a:gd name="T9" fmla="*/ 1690 h 1690"/>
                <a:gd name="T10" fmla="*/ 845 w 1690"/>
                <a:gd name="T11" fmla="*/ 68 h 1690"/>
                <a:gd name="T12" fmla="*/ 68 w 1690"/>
                <a:gd name="T13" fmla="*/ 845 h 1690"/>
                <a:gd name="T14" fmla="*/ 845 w 1690"/>
                <a:gd name="T15" fmla="*/ 1621 h 1690"/>
                <a:gd name="T16" fmla="*/ 1622 w 1690"/>
                <a:gd name="T17" fmla="*/ 845 h 1690"/>
                <a:gd name="T18" fmla="*/ 845 w 1690"/>
                <a:gd name="T19" fmla="*/ 68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0" h="1690">
                  <a:moveTo>
                    <a:pt x="845" y="1690"/>
                  </a:moveTo>
                  <a:cubicBezTo>
                    <a:pt x="379" y="1690"/>
                    <a:pt x="0" y="1311"/>
                    <a:pt x="0" y="845"/>
                  </a:cubicBezTo>
                  <a:cubicBezTo>
                    <a:pt x="0" y="379"/>
                    <a:pt x="379" y="0"/>
                    <a:pt x="845" y="0"/>
                  </a:cubicBezTo>
                  <a:cubicBezTo>
                    <a:pt x="1311" y="0"/>
                    <a:pt x="1690" y="379"/>
                    <a:pt x="1690" y="845"/>
                  </a:cubicBezTo>
                  <a:cubicBezTo>
                    <a:pt x="1690" y="1311"/>
                    <a:pt x="1311" y="1690"/>
                    <a:pt x="845" y="1690"/>
                  </a:cubicBezTo>
                  <a:close/>
                  <a:moveTo>
                    <a:pt x="845" y="68"/>
                  </a:moveTo>
                  <a:cubicBezTo>
                    <a:pt x="417" y="68"/>
                    <a:pt x="68" y="416"/>
                    <a:pt x="68" y="845"/>
                  </a:cubicBezTo>
                  <a:cubicBezTo>
                    <a:pt x="68" y="1273"/>
                    <a:pt x="417" y="1621"/>
                    <a:pt x="845" y="1621"/>
                  </a:cubicBezTo>
                  <a:cubicBezTo>
                    <a:pt x="1273" y="1621"/>
                    <a:pt x="1622" y="1273"/>
                    <a:pt x="1622" y="845"/>
                  </a:cubicBezTo>
                  <a:cubicBezTo>
                    <a:pt x="1622" y="416"/>
                    <a:pt x="1273" y="68"/>
                    <a:pt x="845" y="68"/>
                  </a:cubicBez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40" name="PA-任意多边形 168"/>
            <p:cNvSpPr>
              <a:spLocks noEditPoints="1"/>
            </p:cNvSpPr>
            <p:nvPr>
              <p:custDataLst>
                <p:tags r:id="rId103"/>
              </p:custDataLst>
            </p:nvPr>
          </p:nvSpPr>
          <p:spPr bwMode="auto">
            <a:xfrm>
              <a:off x="3559" y="1756"/>
              <a:ext cx="652" cy="726"/>
            </a:xfrm>
            <a:custGeom>
              <a:avLst/>
              <a:gdLst>
                <a:gd name="T0" fmla="*/ 862 w 1727"/>
                <a:gd name="T1" fmla="*/ 1922 h 1922"/>
                <a:gd name="T2" fmla="*/ 17 w 1727"/>
                <a:gd name="T3" fmla="*/ 1077 h 1922"/>
                <a:gd name="T4" fmla="*/ 862 w 1727"/>
                <a:gd name="T5" fmla="*/ 232 h 1922"/>
                <a:gd name="T6" fmla="*/ 1707 w 1727"/>
                <a:gd name="T7" fmla="*/ 1077 h 1922"/>
                <a:gd name="T8" fmla="*/ 862 w 1727"/>
                <a:gd name="T9" fmla="*/ 1922 h 1922"/>
                <a:gd name="T10" fmla="*/ 862 w 1727"/>
                <a:gd name="T11" fmla="*/ 300 h 1922"/>
                <a:gd name="T12" fmla="*/ 85 w 1727"/>
                <a:gd name="T13" fmla="*/ 1077 h 1922"/>
                <a:gd name="T14" fmla="*/ 862 w 1727"/>
                <a:gd name="T15" fmla="*/ 1853 h 1922"/>
                <a:gd name="T16" fmla="*/ 1639 w 1727"/>
                <a:gd name="T17" fmla="*/ 1077 h 1922"/>
                <a:gd name="T18" fmla="*/ 862 w 1727"/>
                <a:gd name="T19" fmla="*/ 300 h 1922"/>
                <a:gd name="T20" fmla="*/ 54 w 1727"/>
                <a:gd name="T21" fmla="*/ 473 h 1922"/>
                <a:gd name="T22" fmla="*/ 0 w 1727"/>
                <a:gd name="T23" fmla="*/ 432 h 1922"/>
                <a:gd name="T24" fmla="*/ 420 w 1727"/>
                <a:gd name="T25" fmla="*/ 95 h 1922"/>
                <a:gd name="T26" fmla="*/ 448 w 1727"/>
                <a:gd name="T27" fmla="*/ 157 h 1922"/>
                <a:gd name="T28" fmla="*/ 54 w 1727"/>
                <a:gd name="T29" fmla="*/ 473 h 1922"/>
                <a:gd name="T30" fmla="*/ 1673 w 1727"/>
                <a:gd name="T31" fmla="*/ 477 h 1922"/>
                <a:gd name="T32" fmla="*/ 862 w 1727"/>
                <a:gd name="T33" fmla="*/ 68 h 1922"/>
                <a:gd name="T34" fmla="*/ 862 w 1727"/>
                <a:gd name="T35" fmla="*/ 0 h 1922"/>
                <a:gd name="T36" fmla="*/ 1727 w 1727"/>
                <a:gd name="T37" fmla="*/ 437 h 1922"/>
                <a:gd name="T38" fmla="*/ 1673 w 1727"/>
                <a:gd name="T39" fmla="*/ 477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7" h="1922">
                  <a:moveTo>
                    <a:pt x="862" y="1922"/>
                  </a:moveTo>
                  <a:cubicBezTo>
                    <a:pt x="396" y="1922"/>
                    <a:pt x="17" y="1543"/>
                    <a:pt x="17" y="1077"/>
                  </a:cubicBezTo>
                  <a:cubicBezTo>
                    <a:pt x="17" y="611"/>
                    <a:pt x="396" y="232"/>
                    <a:pt x="862" y="232"/>
                  </a:cubicBezTo>
                  <a:cubicBezTo>
                    <a:pt x="1328" y="232"/>
                    <a:pt x="1707" y="611"/>
                    <a:pt x="1707" y="1077"/>
                  </a:cubicBezTo>
                  <a:cubicBezTo>
                    <a:pt x="1707" y="1543"/>
                    <a:pt x="1328" y="1922"/>
                    <a:pt x="862" y="1922"/>
                  </a:cubicBezTo>
                  <a:close/>
                  <a:moveTo>
                    <a:pt x="862" y="300"/>
                  </a:moveTo>
                  <a:cubicBezTo>
                    <a:pt x="434" y="300"/>
                    <a:pt x="85" y="648"/>
                    <a:pt x="85" y="1077"/>
                  </a:cubicBezTo>
                  <a:cubicBezTo>
                    <a:pt x="85" y="1505"/>
                    <a:pt x="434" y="1853"/>
                    <a:pt x="862" y="1853"/>
                  </a:cubicBezTo>
                  <a:cubicBezTo>
                    <a:pt x="1290" y="1853"/>
                    <a:pt x="1639" y="1505"/>
                    <a:pt x="1639" y="1077"/>
                  </a:cubicBezTo>
                  <a:cubicBezTo>
                    <a:pt x="1639" y="648"/>
                    <a:pt x="1290" y="300"/>
                    <a:pt x="862" y="300"/>
                  </a:cubicBezTo>
                  <a:close/>
                  <a:moveTo>
                    <a:pt x="54" y="473"/>
                  </a:moveTo>
                  <a:lnTo>
                    <a:pt x="0" y="432"/>
                  </a:lnTo>
                  <a:cubicBezTo>
                    <a:pt x="109" y="286"/>
                    <a:pt x="255" y="169"/>
                    <a:pt x="420" y="95"/>
                  </a:cubicBezTo>
                  <a:lnTo>
                    <a:pt x="448" y="157"/>
                  </a:lnTo>
                  <a:cubicBezTo>
                    <a:pt x="293" y="227"/>
                    <a:pt x="157" y="336"/>
                    <a:pt x="54" y="473"/>
                  </a:cubicBezTo>
                  <a:close/>
                  <a:moveTo>
                    <a:pt x="1673" y="477"/>
                  </a:moveTo>
                  <a:cubicBezTo>
                    <a:pt x="1483" y="221"/>
                    <a:pt x="1180" y="68"/>
                    <a:pt x="862" y="68"/>
                  </a:cubicBezTo>
                  <a:lnTo>
                    <a:pt x="862" y="0"/>
                  </a:lnTo>
                  <a:cubicBezTo>
                    <a:pt x="1201" y="0"/>
                    <a:pt x="1525" y="164"/>
                    <a:pt x="1727" y="437"/>
                  </a:cubicBezTo>
                  <a:lnTo>
                    <a:pt x="1673" y="477"/>
                  </a:ln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41" name="PA-任意多边形 169"/>
            <p:cNvSpPr>
              <a:spLocks noEditPoints="1"/>
            </p:cNvSpPr>
            <p:nvPr>
              <p:custDataLst>
                <p:tags r:id="rId104"/>
              </p:custDataLst>
            </p:nvPr>
          </p:nvSpPr>
          <p:spPr bwMode="auto">
            <a:xfrm>
              <a:off x="3666" y="1944"/>
              <a:ext cx="436" cy="437"/>
            </a:xfrm>
            <a:custGeom>
              <a:avLst/>
              <a:gdLst>
                <a:gd name="T0" fmla="*/ 205 w 436"/>
                <a:gd name="T1" fmla="*/ 0 h 437"/>
                <a:gd name="T2" fmla="*/ 231 w 436"/>
                <a:gd name="T3" fmla="*/ 0 h 437"/>
                <a:gd name="T4" fmla="*/ 231 w 436"/>
                <a:gd name="T5" fmla="*/ 33 h 437"/>
                <a:gd name="T6" fmla="*/ 205 w 436"/>
                <a:gd name="T7" fmla="*/ 33 h 437"/>
                <a:gd name="T8" fmla="*/ 205 w 436"/>
                <a:gd name="T9" fmla="*/ 0 h 437"/>
                <a:gd name="T10" fmla="*/ 120 w 436"/>
                <a:gd name="T11" fmla="*/ 23 h 437"/>
                <a:gd name="T12" fmla="*/ 136 w 436"/>
                <a:gd name="T13" fmla="*/ 51 h 437"/>
                <a:gd name="T14" fmla="*/ 114 w 436"/>
                <a:gd name="T15" fmla="*/ 64 h 437"/>
                <a:gd name="T16" fmla="*/ 98 w 436"/>
                <a:gd name="T17" fmla="*/ 36 h 437"/>
                <a:gd name="T18" fmla="*/ 120 w 436"/>
                <a:gd name="T19" fmla="*/ 23 h 437"/>
                <a:gd name="T20" fmla="*/ 35 w 436"/>
                <a:gd name="T21" fmla="*/ 99 h 437"/>
                <a:gd name="T22" fmla="*/ 63 w 436"/>
                <a:gd name="T23" fmla="*/ 114 h 437"/>
                <a:gd name="T24" fmla="*/ 50 w 436"/>
                <a:gd name="T25" fmla="*/ 137 h 437"/>
                <a:gd name="T26" fmla="*/ 23 w 436"/>
                <a:gd name="T27" fmla="*/ 121 h 437"/>
                <a:gd name="T28" fmla="*/ 35 w 436"/>
                <a:gd name="T29" fmla="*/ 99 h 437"/>
                <a:gd name="T30" fmla="*/ 0 w 436"/>
                <a:gd name="T31" fmla="*/ 206 h 437"/>
                <a:gd name="T32" fmla="*/ 32 w 436"/>
                <a:gd name="T33" fmla="*/ 206 h 437"/>
                <a:gd name="T34" fmla="*/ 32 w 436"/>
                <a:gd name="T35" fmla="*/ 232 h 437"/>
                <a:gd name="T36" fmla="*/ 0 w 436"/>
                <a:gd name="T37" fmla="*/ 232 h 437"/>
                <a:gd name="T38" fmla="*/ 0 w 436"/>
                <a:gd name="T39" fmla="*/ 206 h 437"/>
                <a:gd name="T40" fmla="*/ 50 w 436"/>
                <a:gd name="T41" fmla="*/ 301 h 437"/>
                <a:gd name="T42" fmla="*/ 63 w 436"/>
                <a:gd name="T43" fmla="*/ 323 h 437"/>
                <a:gd name="T44" fmla="*/ 35 w 436"/>
                <a:gd name="T45" fmla="*/ 339 h 437"/>
                <a:gd name="T46" fmla="*/ 23 w 436"/>
                <a:gd name="T47" fmla="*/ 317 h 437"/>
                <a:gd name="T48" fmla="*/ 50 w 436"/>
                <a:gd name="T49" fmla="*/ 301 h 437"/>
                <a:gd name="T50" fmla="*/ 114 w 436"/>
                <a:gd name="T51" fmla="*/ 374 h 437"/>
                <a:gd name="T52" fmla="*/ 136 w 436"/>
                <a:gd name="T53" fmla="*/ 387 h 437"/>
                <a:gd name="T54" fmla="*/ 120 w 436"/>
                <a:gd name="T55" fmla="*/ 415 h 437"/>
                <a:gd name="T56" fmla="*/ 98 w 436"/>
                <a:gd name="T57" fmla="*/ 402 h 437"/>
                <a:gd name="T58" fmla="*/ 114 w 436"/>
                <a:gd name="T59" fmla="*/ 374 h 437"/>
                <a:gd name="T60" fmla="*/ 205 w 436"/>
                <a:gd name="T61" fmla="*/ 405 h 437"/>
                <a:gd name="T62" fmla="*/ 231 w 436"/>
                <a:gd name="T63" fmla="*/ 405 h 437"/>
                <a:gd name="T64" fmla="*/ 231 w 436"/>
                <a:gd name="T65" fmla="*/ 437 h 437"/>
                <a:gd name="T66" fmla="*/ 205 w 436"/>
                <a:gd name="T67" fmla="*/ 437 h 437"/>
                <a:gd name="T68" fmla="*/ 205 w 436"/>
                <a:gd name="T69" fmla="*/ 405 h 437"/>
                <a:gd name="T70" fmla="*/ 322 w 436"/>
                <a:gd name="T71" fmla="*/ 374 h 437"/>
                <a:gd name="T72" fmla="*/ 339 w 436"/>
                <a:gd name="T73" fmla="*/ 402 h 437"/>
                <a:gd name="T74" fmla="*/ 316 w 436"/>
                <a:gd name="T75" fmla="*/ 415 h 437"/>
                <a:gd name="T76" fmla="*/ 300 w 436"/>
                <a:gd name="T77" fmla="*/ 387 h 437"/>
                <a:gd name="T78" fmla="*/ 322 w 436"/>
                <a:gd name="T79" fmla="*/ 374 h 437"/>
                <a:gd name="T80" fmla="*/ 386 w 436"/>
                <a:gd name="T81" fmla="*/ 301 h 437"/>
                <a:gd name="T82" fmla="*/ 414 w 436"/>
                <a:gd name="T83" fmla="*/ 317 h 437"/>
                <a:gd name="T84" fmla="*/ 401 w 436"/>
                <a:gd name="T85" fmla="*/ 339 h 437"/>
                <a:gd name="T86" fmla="*/ 373 w 436"/>
                <a:gd name="T87" fmla="*/ 323 h 437"/>
                <a:gd name="T88" fmla="*/ 386 w 436"/>
                <a:gd name="T89" fmla="*/ 301 h 437"/>
                <a:gd name="T90" fmla="*/ 405 w 436"/>
                <a:gd name="T91" fmla="*/ 206 h 437"/>
                <a:gd name="T92" fmla="*/ 436 w 436"/>
                <a:gd name="T93" fmla="*/ 206 h 437"/>
                <a:gd name="T94" fmla="*/ 436 w 436"/>
                <a:gd name="T95" fmla="*/ 232 h 437"/>
                <a:gd name="T96" fmla="*/ 405 w 436"/>
                <a:gd name="T97" fmla="*/ 232 h 437"/>
                <a:gd name="T98" fmla="*/ 405 w 436"/>
                <a:gd name="T99" fmla="*/ 206 h 437"/>
                <a:gd name="T100" fmla="*/ 401 w 436"/>
                <a:gd name="T101" fmla="*/ 99 h 437"/>
                <a:gd name="T102" fmla="*/ 414 w 436"/>
                <a:gd name="T103" fmla="*/ 121 h 437"/>
                <a:gd name="T104" fmla="*/ 386 w 436"/>
                <a:gd name="T105" fmla="*/ 137 h 437"/>
                <a:gd name="T106" fmla="*/ 373 w 436"/>
                <a:gd name="T107" fmla="*/ 114 h 437"/>
                <a:gd name="T108" fmla="*/ 401 w 436"/>
                <a:gd name="T109" fmla="*/ 99 h 437"/>
                <a:gd name="T110" fmla="*/ 316 w 436"/>
                <a:gd name="T111" fmla="*/ 23 h 437"/>
                <a:gd name="T112" fmla="*/ 339 w 436"/>
                <a:gd name="T113" fmla="*/ 36 h 437"/>
                <a:gd name="T114" fmla="*/ 322 w 436"/>
                <a:gd name="T115" fmla="*/ 64 h 437"/>
                <a:gd name="T116" fmla="*/ 300 w 436"/>
                <a:gd name="T117" fmla="*/ 51 h 437"/>
                <a:gd name="T118" fmla="*/ 316 w 436"/>
                <a:gd name="T119" fmla="*/ 23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6" h="437">
                  <a:moveTo>
                    <a:pt x="205" y="0"/>
                  </a:moveTo>
                  <a:lnTo>
                    <a:pt x="231" y="0"/>
                  </a:lnTo>
                  <a:lnTo>
                    <a:pt x="231" y="33"/>
                  </a:lnTo>
                  <a:lnTo>
                    <a:pt x="205" y="33"/>
                  </a:lnTo>
                  <a:lnTo>
                    <a:pt x="205" y="0"/>
                  </a:lnTo>
                  <a:close/>
                  <a:moveTo>
                    <a:pt x="120" y="23"/>
                  </a:moveTo>
                  <a:lnTo>
                    <a:pt x="136" y="51"/>
                  </a:lnTo>
                  <a:lnTo>
                    <a:pt x="114" y="64"/>
                  </a:lnTo>
                  <a:lnTo>
                    <a:pt x="98" y="36"/>
                  </a:lnTo>
                  <a:lnTo>
                    <a:pt x="120" y="23"/>
                  </a:lnTo>
                  <a:close/>
                  <a:moveTo>
                    <a:pt x="35" y="99"/>
                  </a:moveTo>
                  <a:lnTo>
                    <a:pt x="63" y="114"/>
                  </a:lnTo>
                  <a:lnTo>
                    <a:pt x="50" y="137"/>
                  </a:lnTo>
                  <a:lnTo>
                    <a:pt x="23" y="121"/>
                  </a:lnTo>
                  <a:lnTo>
                    <a:pt x="35" y="99"/>
                  </a:lnTo>
                  <a:close/>
                  <a:moveTo>
                    <a:pt x="0" y="206"/>
                  </a:moveTo>
                  <a:lnTo>
                    <a:pt x="32" y="206"/>
                  </a:lnTo>
                  <a:lnTo>
                    <a:pt x="32" y="232"/>
                  </a:lnTo>
                  <a:lnTo>
                    <a:pt x="0" y="232"/>
                  </a:lnTo>
                  <a:lnTo>
                    <a:pt x="0" y="206"/>
                  </a:lnTo>
                  <a:close/>
                  <a:moveTo>
                    <a:pt x="50" y="301"/>
                  </a:moveTo>
                  <a:lnTo>
                    <a:pt x="63" y="323"/>
                  </a:lnTo>
                  <a:lnTo>
                    <a:pt x="35" y="339"/>
                  </a:lnTo>
                  <a:lnTo>
                    <a:pt x="23" y="317"/>
                  </a:lnTo>
                  <a:lnTo>
                    <a:pt x="50" y="301"/>
                  </a:lnTo>
                  <a:close/>
                  <a:moveTo>
                    <a:pt x="114" y="374"/>
                  </a:moveTo>
                  <a:lnTo>
                    <a:pt x="136" y="387"/>
                  </a:lnTo>
                  <a:lnTo>
                    <a:pt x="120" y="415"/>
                  </a:lnTo>
                  <a:lnTo>
                    <a:pt x="98" y="402"/>
                  </a:lnTo>
                  <a:lnTo>
                    <a:pt x="114" y="374"/>
                  </a:lnTo>
                  <a:close/>
                  <a:moveTo>
                    <a:pt x="205" y="405"/>
                  </a:moveTo>
                  <a:lnTo>
                    <a:pt x="231" y="405"/>
                  </a:lnTo>
                  <a:lnTo>
                    <a:pt x="231" y="437"/>
                  </a:lnTo>
                  <a:lnTo>
                    <a:pt x="205" y="437"/>
                  </a:lnTo>
                  <a:lnTo>
                    <a:pt x="205" y="405"/>
                  </a:lnTo>
                  <a:close/>
                  <a:moveTo>
                    <a:pt x="322" y="374"/>
                  </a:moveTo>
                  <a:lnTo>
                    <a:pt x="339" y="402"/>
                  </a:lnTo>
                  <a:lnTo>
                    <a:pt x="316" y="415"/>
                  </a:lnTo>
                  <a:lnTo>
                    <a:pt x="300" y="387"/>
                  </a:lnTo>
                  <a:lnTo>
                    <a:pt x="322" y="374"/>
                  </a:lnTo>
                  <a:close/>
                  <a:moveTo>
                    <a:pt x="386" y="301"/>
                  </a:moveTo>
                  <a:lnTo>
                    <a:pt x="414" y="317"/>
                  </a:lnTo>
                  <a:lnTo>
                    <a:pt x="401" y="339"/>
                  </a:lnTo>
                  <a:lnTo>
                    <a:pt x="373" y="323"/>
                  </a:lnTo>
                  <a:lnTo>
                    <a:pt x="386" y="301"/>
                  </a:lnTo>
                  <a:close/>
                  <a:moveTo>
                    <a:pt x="405" y="206"/>
                  </a:moveTo>
                  <a:lnTo>
                    <a:pt x="436" y="206"/>
                  </a:lnTo>
                  <a:lnTo>
                    <a:pt x="436" y="232"/>
                  </a:lnTo>
                  <a:lnTo>
                    <a:pt x="405" y="232"/>
                  </a:lnTo>
                  <a:lnTo>
                    <a:pt x="405" y="206"/>
                  </a:lnTo>
                  <a:close/>
                  <a:moveTo>
                    <a:pt x="401" y="99"/>
                  </a:moveTo>
                  <a:lnTo>
                    <a:pt x="414" y="121"/>
                  </a:lnTo>
                  <a:lnTo>
                    <a:pt x="386" y="137"/>
                  </a:lnTo>
                  <a:lnTo>
                    <a:pt x="373" y="114"/>
                  </a:lnTo>
                  <a:lnTo>
                    <a:pt x="401" y="99"/>
                  </a:lnTo>
                  <a:close/>
                  <a:moveTo>
                    <a:pt x="316" y="23"/>
                  </a:moveTo>
                  <a:lnTo>
                    <a:pt x="339" y="36"/>
                  </a:lnTo>
                  <a:lnTo>
                    <a:pt x="322" y="64"/>
                  </a:lnTo>
                  <a:lnTo>
                    <a:pt x="300" y="51"/>
                  </a:lnTo>
                  <a:lnTo>
                    <a:pt x="316" y="23"/>
                  </a:lnTo>
                  <a:close/>
                </a:path>
              </a:pathLst>
            </a:custGeom>
            <a:solidFill>
              <a:srgbClr val="3006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42" name="PA-任意多边形 170"/>
            <p:cNvSpPr/>
            <p:nvPr>
              <p:custDataLst>
                <p:tags r:id="rId105"/>
              </p:custDataLst>
            </p:nvPr>
          </p:nvSpPr>
          <p:spPr bwMode="auto">
            <a:xfrm>
              <a:off x="3825" y="2026"/>
              <a:ext cx="72" cy="224"/>
            </a:xfrm>
            <a:custGeom>
              <a:avLst/>
              <a:gdLst>
                <a:gd name="T0" fmla="*/ 22 w 72"/>
                <a:gd name="T1" fmla="*/ 224 h 224"/>
                <a:gd name="T2" fmla="*/ 0 w 72"/>
                <a:gd name="T3" fmla="*/ 211 h 224"/>
                <a:gd name="T4" fmla="*/ 46 w 72"/>
                <a:gd name="T5" fmla="*/ 133 h 224"/>
                <a:gd name="T6" fmla="*/ 46 w 72"/>
                <a:gd name="T7" fmla="*/ 0 h 224"/>
                <a:gd name="T8" fmla="*/ 72 w 72"/>
                <a:gd name="T9" fmla="*/ 0 h 224"/>
                <a:gd name="T10" fmla="*/ 72 w 72"/>
                <a:gd name="T11" fmla="*/ 140 h 224"/>
                <a:gd name="T12" fmla="*/ 22 w 72"/>
                <a:gd name="T13" fmla="*/ 224 h 224"/>
              </a:gdLst>
              <a:ahLst/>
              <a:cxnLst>
                <a:cxn ang="0">
                  <a:pos x="T0" y="T1"/>
                </a:cxn>
                <a:cxn ang="0">
                  <a:pos x="T2" y="T3"/>
                </a:cxn>
                <a:cxn ang="0">
                  <a:pos x="T4" y="T5"/>
                </a:cxn>
                <a:cxn ang="0">
                  <a:pos x="T6" y="T7"/>
                </a:cxn>
                <a:cxn ang="0">
                  <a:pos x="T8" y="T9"/>
                </a:cxn>
                <a:cxn ang="0">
                  <a:pos x="T10" y="T11"/>
                </a:cxn>
                <a:cxn ang="0">
                  <a:pos x="T12" y="T13"/>
                </a:cxn>
              </a:cxnLst>
              <a:rect l="0" t="0" r="r" b="b"/>
              <a:pathLst>
                <a:path w="72" h="224">
                  <a:moveTo>
                    <a:pt x="22" y="224"/>
                  </a:moveTo>
                  <a:lnTo>
                    <a:pt x="0" y="211"/>
                  </a:lnTo>
                  <a:lnTo>
                    <a:pt x="46" y="133"/>
                  </a:lnTo>
                  <a:lnTo>
                    <a:pt x="46" y="0"/>
                  </a:lnTo>
                  <a:lnTo>
                    <a:pt x="72" y="0"/>
                  </a:lnTo>
                  <a:lnTo>
                    <a:pt x="72" y="140"/>
                  </a:lnTo>
                  <a:lnTo>
                    <a:pt x="22" y="224"/>
                  </a:lnTo>
                  <a:close/>
                </a:path>
              </a:pathLst>
            </a:custGeom>
            <a:solidFill>
              <a:srgbClr val="3006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43" name="PA-任意多边形 171"/>
            <p:cNvSpPr/>
            <p:nvPr>
              <p:custDataLst>
                <p:tags r:id="rId106"/>
              </p:custDataLst>
            </p:nvPr>
          </p:nvSpPr>
          <p:spPr bwMode="auto">
            <a:xfrm>
              <a:off x="3362" y="2044"/>
              <a:ext cx="324" cy="426"/>
            </a:xfrm>
            <a:custGeom>
              <a:avLst/>
              <a:gdLst>
                <a:gd name="T0" fmla="*/ 703 w 858"/>
                <a:gd name="T1" fmla="*/ 755 h 1128"/>
                <a:gd name="T2" fmla="*/ 573 w 858"/>
                <a:gd name="T3" fmla="*/ 796 h 1128"/>
                <a:gd name="T4" fmla="*/ 348 w 858"/>
                <a:gd name="T5" fmla="*/ 572 h 1128"/>
                <a:gd name="T6" fmla="*/ 573 w 858"/>
                <a:gd name="T7" fmla="*/ 347 h 1128"/>
                <a:gd name="T8" fmla="*/ 574 w 858"/>
                <a:gd name="T9" fmla="*/ 347 h 1128"/>
                <a:gd name="T10" fmla="*/ 573 w 858"/>
                <a:gd name="T11" fmla="*/ 316 h 1128"/>
                <a:gd name="T12" fmla="*/ 634 w 858"/>
                <a:gd name="T13" fmla="*/ 6 h 1128"/>
                <a:gd name="T14" fmla="*/ 620 w 858"/>
                <a:gd name="T15" fmla="*/ 0 h 1128"/>
                <a:gd name="T16" fmla="*/ 526 w 858"/>
                <a:gd name="T17" fmla="*/ 0 h 1128"/>
                <a:gd name="T18" fmla="*/ 506 w 858"/>
                <a:gd name="T19" fmla="*/ 17 h 1128"/>
                <a:gd name="T20" fmla="*/ 493 w 858"/>
                <a:gd name="T21" fmla="*/ 104 h 1128"/>
                <a:gd name="T22" fmla="*/ 477 w 858"/>
                <a:gd name="T23" fmla="*/ 121 h 1128"/>
                <a:gd name="T24" fmla="*/ 357 w 858"/>
                <a:gd name="T25" fmla="*/ 164 h 1128"/>
                <a:gd name="T26" fmla="*/ 333 w 858"/>
                <a:gd name="T27" fmla="*/ 162 h 1128"/>
                <a:gd name="T28" fmla="*/ 268 w 858"/>
                <a:gd name="T29" fmla="*/ 104 h 1128"/>
                <a:gd name="T30" fmla="*/ 242 w 858"/>
                <a:gd name="T31" fmla="*/ 103 h 1128"/>
                <a:gd name="T32" fmla="*/ 170 w 858"/>
                <a:gd name="T33" fmla="*/ 164 h 1128"/>
                <a:gd name="T34" fmla="*/ 165 w 858"/>
                <a:gd name="T35" fmla="*/ 190 h 1128"/>
                <a:gd name="T36" fmla="*/ 212 w 858"/>
                <a:gd name="T37" fmla="*/ 264 h 1128"/>
                <a:gd name="T38" fmla="*/ 210 w 858"/>
                <a:gd name="T39" fmla="*/ 288 h 1128"/>
                <a:gd name="T40" fmla="*/ 146 w 858"/>
                <a:gd name="T41" fmla="*/ 398 h 1128"/>
                <a:gd name="T42" fmla="*/ 126 w 858"/>
                <a:gd name="T43" fmla="*/ 412 h 1128"/>
                <a:gd name="T44" fmla="*/ 39 w 858"/>
                <a:gd name="T45" fmla="*/ 409 h 1128"/>
                <a:gd name="T46" fmla="*/ 18 w 858"/>
                <a:gd name="T47" fmla="*/ 426 h 1128"/>
                <a:gd name="T48" fmla="*/ 2 w 858"/>
                <a:gd name="T49" fmla="*/ 518 h 1128"/>
                <a:gd name="T50" fmla="*/ 16 w 858"/>
                <a:gd name="T51" fmla="*/ 541 h 1128"/>
                <a:gd name="T52" fmla="*/ 99 w 858"/>
                <a:gd name="T53" fmla="*/ 568 h 1128"/>
                <a:gd name="T54" fmla="*/ 113 w 858"/>
                <a:gd name="T55" fmla="*/ 587 h 1128"/>
                <a:gd name="T56" fmla="*/ 134 w 858"/>
                <a:gd name="T57" fmla="*/ 714 h 1128"/>
                <a:gd name="T58" fmla="*/ 127 w 858"/>
                <a:gd name="T59" fmla="*/ 737 h 1128"/>
                <a:gd name="T60" fmla="*/ 60 w 858"/>
                <a:gd name="T61" fmla="*/ 790 h 1128"/>
                <a:gd name="T62" fmla="*/ 55 w 858"/>
                <a:gd name="T63" fmla="*/ 816 h 1128"/>
                <a:gd name="T64" fmla="*/ 102 w 858"/>
                <a:gd name="T65" fmla="*/ 897 h 1128"/>
                <a:gd name="T66" fmla="*/ 127 w 858"/>
                <a:gd name="T67" fmla="*/ 906 h 1128"/>
                <a:gd name="T68" fmla="*/ 202 w 858"/>
                <a:gd name="T69" fmla="*/ 876 h 1128"/>
                <a:gd name="T70" fmla="*/ 224 w 858"/>
                <a:gd name="T71" fmla="*/ 882 h 1128"/>
                <a:gd name="T72" fmla="*/ 328 w 858"/>
                <a:gd name="T73" fmla="*/ 967 h 1128"/>
                <a:gd name="T74" fmla="*/ 337 w 858"/>
                <a:gd name="T75" fmla="*/ 988 h 1128"/>
                <a:gd name="T76" fmla="*/ 320 w 858"/>
                <a:gd name="T77" fmla="*/ 1069 h 1128"/>
                <a:gd name="T78" fmla="*/ 333 w 858"/>
                <a:gd name="T79" fmla="*/ 1092 h 1128"/>
                <a:gd name="T80" fmla="*/ 422 w 858"/>
                <a:gd name="T81" fmla="*/ 1124 h 1128"/>
                <a:gd name="T82" fmla="*/ 447 w 858"/>
                <a:gd name="T83" fmla="*/ 1115 h 1128"/>
                <a:gd name="T84" fmla="*/ 488 w 858"/>
                <a:gd name="T85" fmla="*/ 1038 h 1128"/>
                <a:gd name="T86" fmla="*/ 509 w 858"/>
                <a:gd name="T87" fmla="*/ 1027 h 1128"/>
                <a:gd name="T88" fmla="*/ 637 w 858"/>
                <a:gd name="T89" fmla="*/ 1027 h 1128"/>
                <a:gd name="T90" fmla="*/ 658 w 858"/>
                <a:gd name="T91" fmla="*/ 1038 h 1128"/>
                <a:gd name="T92" fmla="*/ 699 w 858"/>
                <a:gd name="T93" fmla="*/ 1115 h 1128"/>
                <a:gd name="T94" fmla="*/ 724 w 858"/>
                <a:gd name="T95" fmla="*/ 1124 h 1128"/>
                <a:gd name="T96" fmla="*/ 813 w 858"/>
                <a:gd name="T97" fmla="*/ 1092 h 1128"/>
                <a:gd name="T98" fmla="*/ 826 w 858"/>
                <a:gd name="T99" fmla="*/ 1069 h 1128"/>
                <a:gd name="T100" fmla="*/ 808 w 858"/>
                <a:gd name="T101" fmla="*/ 983 h 1128"/>
                <a:gd name="T102" fmla="*/ 817 w 858"/>
                <a:gd name="T103" fmla="*/ 962 h 1128"/>
                <a:gd name="T104" fmla="*/ 858 w 858"/>
                <a:gd name="T105" fmla="*/ 933 h 1128"/>
                <a:gd name="T106" fmla="*/ 703 w 858"/>
                <a:gd name="T107" fmla="*/ 755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8" h="1128">
                  <a:moveTo>
                    <a:pt x="703" y="755"/>
                  </a:moveTo>
                  <a:cubicBezTo>
                    <a:pt x="666" y="781"/>
                    <a:pt x="621" y="796"/>
                    <a:pt x="573" y="796"/>
                  </a:cubicBezTo>
                  <a:cubicBezTo>
                    <a:pt x="449" y="796"/>
                    <a:pt x="348" y="696"/>
                    <a:pt x="348" y="572"/>
                  </a:cubicBezTo>
                  <a:cubicBezTo>
                    <a:pt x="348" y="448"/>
                    <a:pt x="449" y="347"/>
                    <a:pt x="573" y="347"/>
                  </a:cubicBezTo>
                  <a:cubicBezTo>
                    <a:pt x="573" y="347"/>
                    <a:pt x="574" y="347"/>
                    <a:pt x="574" y="347"/>
                  </a:cubicBezTo>
                  <a:cubicBezTo>
                    <a:pt x="573" y="337"/>
                    <a:pt x="573" y="326"/>
                    <a:pt x="573" y="316"/>
                  </a:cubicBezTo>
                  <a:cubicBezTo>
                    <a:pt x="573" y="206"/>
                    <a:pt x="595" y="101"/>
                    <a:pt x="634" y="6"/>
                  </a:cubicBezTo>
                  <a:cubicBezTo>
                    <a:pt x="631" y="2"/>
                    <a:pt x="626" y="0"/>
                    <a:pt x="620" y="0"/>
                  </a:cubicBezTo>
                  <a:lnTo>
                    <a:pt x="526" y="0"/>
                  </a:lnTo>
                  <a:cubicBezTo>
                    <a:pt x="516" y="0"/>
                    <a:pt x="507" y="7"/>
                    <a:pt x="506" y="17"/>
                  </a:cubicBezTo>
                  <a:lnTo>
                    <a:pt x="493" y="104"/>
                  </a:lnTo>
                  <a:cubicBezTo>
                    <a:pt x="492" y="112"/>
                    <a:pt x="486" y="119"/>
                    <a:pt x="477" y="121"/>
                  </a:cubicBezTo>
                  <a:cubicBezTo>
                    <a:pt x="435" y="130"/>
                    <a:pt x="395" y="144"/>
                    <a:pt x="357" y="164"/>
                  </a:cubicBezTo>
                  <a:cubicBezTo>
                    <a:pt x="349" y="169"/>
                    <a:pt x="340" y="168"/>
                    <a:pt x="333" y="162"/>
                  </a:cubicBezTo>
                  <a:lnTo>
                    <a:pt x="268" y="104"/>
                  </a:lnTo>
                  <a:cubicBezTo>
                    <a:pt x="261" y="97"/>
                    <a:pt x="249" y="97"/>
                    <a:pt x="242" y="103"/>
                  </a:cubicBezTo>
                  <a:lnTo>
                    <a:pt x="170" y="164"/>
                  </a:lnTo>
                  <a:cubicBezTo>
                    <a:pt x="162" y="170"/>
                    <a:pt x="160" y="181"/>
                    <a:pt x="165" y="190"/>
                  </a:cubicBezTo>
                  <a:lnTo>
                    <a:pt x="212" y="264"/>
                  </a:lnTo>
                  <a:cubicBezTo>
                    <a:pt x="216" y="272"/>
                    <a:pt x="215" y="281"/>
                    <a:pt x="210" y="288"/>
                  </a:cubicBezTo>
                  <a:cubicBezTo>
                    <a:pt x="184" y="321"/>
                    <a:pt x="162" y="359"/>
                    <a:pt x="146" y="398"/>
                  </a:cubicBezTo>
                  <a:cubicBezTo>
                    <a:pt x="143" y="407"/>
                    <a:pt x="135" y="412"/>
                    <a:pt x="126" y="412"/>
                  </a:cubicBezTo>
                  <a:lnTo>
                    <a:pt x="39" y="409"/>
                  </a:lnTo>
                  <a:cubicBezTo>
                    <a:pt x="29" y="408"/>
                    <a:pt x="20" y="416"/>
                    <a:pt x="18" y="426"/>
                  </a:cubicBezTo>
                  <a:lnTo>
                    <a:pt x="2" y="518"/>
                  </a:lnTo>
                  <a:cubicBezTo>
                    <a:pt x="0" y="528"/>
                    <a:pt x="6" y="538"/>
                    <a:pt x="16" y="541"/>
                  </a:cubicBezTo>
                  <a:lnTo>
                    <a:pt x="99" y="568"/>
                  </a:lnTo>
                  <a:cubicBezTo>
                    <a:pt x="107" y="571"/>
                    <a:pt x="113" y="579"/>
                    <a:pt x="113" y="587"/>
                  </a:cubicBezTo>
                  <a:cubicBezTo>
                    <a:pt x="114" y="629"/>
                    <a:pt x="121" y="671"/>
                    <a:pt x="134" y="714"/>
                  </a:cubicBezTo>
                  <a:cubicBezTo>
                    <a:pt x="137" y="723"/>
                    <a:pt x="134" y="731"/>
                    <a:pt x="127" y="737"/>
                  </a:cubicBezTo>
                  <a:lnTo>
                    <a:pt x="60" y="790"/>
                  </a:lnTo>
                  <a:cubicBezTo>
                    <a:pt x="52" y="796"/>
                    <a:pt x="50" y="807"/>
                    <a:pt x="55" y="816"/>
                  </a:cubicBezTo>
                  <a:lnTo>
                    <a:pt x="102" y="897"/>
                  </a:lnTo>
                  <a:cubicBezTo>
                    <a:pt x="107" y="906"/>
                    <a:pt x="118" y="910"/>
                    <a:pt x="127" y="906"/>
                  </a:cubicBezTo>
                  <a:lnTo>
                    <a:pt x="202" y="876"/>
                  </a:lnTo>
                  <a:cubicBezTo>
                    <a:pt x="210" y="873"/>
                    <a:pt x="219" y="875"/>
                    <a:pt x="224" y="882"/>
                  </a:cubicBezTo>
                  <a:cubicBezTo>
                    <a:pt x="254" y="915"/>
                    <a:pt x="289" y="944"/>
                    <a:pt x="328" y="967"/>
                  </a:cubicBezTo>
                  <a:cubicBezTo>
                    <a:pt x="335" y="971"/>
                    <a:pt x="339" y="980"/>
                    <a:pt x="337" y="988"/>
                  </a:cubicBezTo>
                  <a:lnTo>
                    <a:pt x="320" y="1069"/>
                  </a:lnTo>
                  <a:cubicBezTo>
                    <a:pt x="318" y="1079"/>
                    <a:pt x="324" y="1088"/>
                    <a:pt x="333" y="1092"/>
                  </a:cubicBezTo>
                  <a:lnTo>
                    <a:pt x="422" y="1124"/>
                  </a:lnTo>
                  <a:cubicBezTo>
                    <a:pt x="431" y="1128"/>
                    <a:pt x="442" y="1124"/>
                    <a:pt x="447" y="1115"/>
                  </a:cubicBezTo>
                  <a:lnTo>
                    <a:pt x="488" y="1038"/>
                  </a:lnTo>
                  <a:cubicBezTo>
                    <a:pt x="492" y="1030"/>
                    <a:pt x="500" y="1026"/>
                    <a:pt x="509" y="1027"/>
                  </a:cubicBezTo>
                  <a:cubicBezTo>
                    <a:pt x="553" y="1033"/>
                    <a:pt x="596" y="1033"/>
                    <a:pt x="637" y="1027"/>
                  </a:cubicBezTo>
                  <a:cubicBezTo>
                    <a:pt x="646" y="1026"/>
                    <a:pt x="654" y="1030"/>
                    <a:pt x="658" y="1038"/>
                  </a:cubicBezTo>
                  <a:lnTo>
                    <a:pt x="699" y="1115"/>
                  </a:lnTo>
                  <a:cubicBezTo>
                    <a:pt x="704" y="1124"/>
                    <a:pt x="715" y="1128"/>
                    <a:pt x="724" y="1124"/>
                  </a:cubicBezTo>
                  <a:lnTo>
                    <a:pt x="813" y="1092"/>
                  </a:lnTo>
                  <a:cubicBezTo>
                    <a:pt x="822" y="1088"/>
                    <a:pt x="828" y="1079"/>
                    <a:pt x="826" y="1069"/>
                  </a:cubicBezTo>
                  <a:lnTo>
                    <a:pt x="808" y="983"/>
                  </a:lnTo>
                  <a:cubicBezTo>
                    <a:pt x="806" y="975"/>
                    <a:pt x="810" y="966"/>
                    <a:pt x="817" y="962"/>
                  </a:cubicBezTo>
                  <a:cubicBezTo>
                    <a:pt x="831" y="953"/>
                    <a:pt x="845" y="943"/>
                    <a:pt x="858" y="933"/>
                  </a:cubicBezTo>
                  <a:cubicBezTo>
                    <a:pt x="798" y="881"/>
                    <a:pt x="745" y="821"/>
                    <a:pt x="703" y="755"/>
                  </a:cubicBezTo>
                  <a:close/>
                </a:path>
              </a:pathLst>
            </a:custGeom>
            <a:solidFill>
              <a:srgbClr val="B12800"/>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44" name="PA-任意多边形 172"/>
            <p:cNvSpPr>
              <a:spLocks noEditPoints="1"/>
            </p:cNvSpPr>
            <p:nvPr>
              <p:custDataLst>
                <p:tags r:id="rId107"/>
              </p:custDataLst>
            </p:nvPr>
          </p:nvSpPr>
          <p:spPr bwMode="auto">
            <a:xfrm>
              <a:off x="3348" y="2031"/>
              <a:ext cx="358" cy="453"/>
            </a:xfrm>
            <a:custGeom>
              <a:avLst/>
              <a:gdLst>
                <a:gd name="T0" fmla="*/ 705 w 948"/>
                <a:gd name="T1" fmla="*/ 1165 h 1199"/>
                <a:gd name="T2" fmla="*/ 549 w 948"/>
                <a:gd name="T3" fmla="*/ 1096 h 1199"/>
                <a:gd name="T4" fmla="*/ 446 w 948"/>
                <a:gd name="T5" fmla="*/ 1190 h 1199"/>
                <a:gd name="T6" fmla="*/ 323 w 948"/>
                <a:gd name="T7" fmla="*/ 1096 h 1199"/>
                <a:gd name="T8" fmla="*/ 242 w 948"/>
                <a:gd name="T9" fmla="*/ 945 h 1199"/>
                <a:gd name="T10" fmla="*/ 108 w 948"/>
                <a:gd name="T11" fmla="*/ 949 h 1199"/>
                <a:gd name="T12" fmla="*/ 75 w 948"/>
                <a:gd name="T13" fmla="*/ 797 h 1199"/>
                <a:gd name="T14" fmla="*/ 115 w 948"/>
                <a:gd name="T15" fmla="*/ 632 h 1199"/>
                <a:gd name="T16" fmla="*/ 5 w 948"/>
                <a:gd name="T17" fmla="*/ 546 h 1199"/>
                <a:gd name="T18" fmla="*/ 75 w 948"/>
                <a:gd name="T19" fmla="*/ 409 h 1199"/>
                <a:gd name="T20" fmla="*/ 214 w 948"/>
                <a:gd name="T21" fmla="*/ 308 h 1199"/>
                <a:gd name="T22" fmla="*/ 184 w 948"/>
                <a:gd name="T23" fmla="*/ 171 h 1199"/>
                <a:gd name="T24" fmla="*/ 327 w 948"/>
                <a:gd name="T25" fmla="*/ 112 h 1199"/>
                <a:gd name="T26" fmla="*/ 497 w 948"/>
                <a:gd name="T27" fmla="*/ 123 h 1199"/>
                <a:gd name="T28" fmla="*/ 562 w 948"/>
                <a:gd name="T29" fmla="*/ 0 h 1199"/>
                <a:gd name="T30" fmla="*/ 695 w 948"/>
                <a:gd name="T31" fmla="*/ 16 h 1199"/>
                <a:gd name="T32" fmla="*/ 702 w 948"/>
                <a:gd name="T33" fmla="*/ 53 h 1199"/>
                <a:gd name="T34" fmla="*/ 644 w 948"/>
                <a:gd name="T35" fmla="*/ 380 h 1199"/>
                <a:gd name="T36" fmla="*/ 608 w 948"/>
                <a:gd name="T37" fmla="*/ 415 h 1199"/>
                <a:gd name="T38" fmla="*/ 609 w 948"/>
                <a:gd name="T39" fmla="*/ 796 h 1199"/>
                <a:gd name="T40" fmla="*/ 748 w 948"/>
                <a:gd name="T41" fmla="*/ 741 h 1199"/>
                <a:gd name="T42" fmla="*/ 916 w 948"/>
                <a:gd name="T43" fmla="*/ 941 h 1199"/>
                <a:gd name="T44" fmla="*/ 915 w 948"/>
                <a:gd name="T45" fmla="*/ 993 h 1199"/>
                <a:gd name="T46" fmla="*/ 895 w 948"/>
                <a:gd name="T47" fmla="*/ 1096 h 1199"/>
                <a:gd name="T48" fmla="*/ 772 w 948"/>
                <a:gd name="T49" fmla="*/ 1190 h 1199"/>
                <a:gd name="T50" fmla="*/ 676 w 948"/>
                <a:gd name="T51" fmla="*/ 1027 h 1199"/>
                <a:gd name="T52" fmla="*/ 760 w 948"/>
                <a:gd name="T53" fmla="*/ 1122 h 1199"/>
                <a:gd name="T54" fmla="*/ 810 w 948"/>
                <a:gd name="T55" fmla="*/ 1024 h 1199"/>
                <a:gd name="T56" fmla="*/ 840 w 948"/>
                <a:gd name="T57" fmla="*/ 964 h 1199"/>
                <a:gd name="T58" fmla="*/ 609 w 948"/>
                <a:gd name="T59" fmla="*/ 864 h 1199"/>
                <a:gd name="T60" fmla="*/ 575 w 948"/>
                <a:gd name="T61" fmla="*/ 349 h 1199"/>
                <a:gd name="T62" fmla="*/ 574 w 948"/>
                <a:gd name="T63" fmla="*/ 68 h 1199"/>
                <a:gd name="T64" fmla="*/ 520 w 948"/>
                <a:gd name="T65" fmla="*/ 188 h 1199"/>
                <a:gd name="T66" fmla="*/ 347 w 948"/>
                <a:gd name="T67" fmla="*/ 221 h 1199"/>
                <a:gd name="T68" fmla="*/ 237 w 948"/>
                <a:gd name="T69" fmla="*/ 216 h 1199"/>
                <a:gd name="T70" fmla="*/ 273 w 948"/>
                <a:gd name="T71" fmla="*/ 343 h 1199"/>
                <a:gd name="T72" fmla="*/ 163 w 948"/>
                <a:gd name="T73" fmla="*/ 480 h 1199"/>
                <a:gd name="T74" fmla="*/ 74 w 948"/>
                <a:gd name="T75" fmla="*/ 546 h 1199"/>
                <a:gd name="T76" fmla="*/ 183 w 948"/>
                <a:gd name="T77" fmla="*/ 620 h 1199"/>
                <a:gd name="T78" fmla="*/ 184 w 948"/>
                <a:gd name="T79" fmla="*/ 797 h 1199"/>
                <a:gd name="T80" fmla="*/ 161 w 948"/>
                <a:gd name="T81" fmla="*/ 904 h 1199"/>
                <a:gd name="T82" fmla="*/ 286 w 948"/>
                <a:gd name="T83" fmla="*/ 893 h 1199"/>
                <a:gd name="T84" fmla="*/ 407 w 948"/>
                <a:gd name="T85" fmla="*/ 1029 h 1199"/>
                <a:gd name="T86" fmla="*/ 458 w 948"/>
                <a:gd name="T87" fmla="*/ 1122 h 1199"/>
                <a:gd name="T88" fmla="*/ 549 w 948"/>
                <a:gd name="T89" fmla="*/ 1027 h 1199"/>
                <a:gd name="T90" fmla="*/ 676 w 948"/>
                <a:gd name="T91" fmla="*/ 1027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48" h="1199">
                  <a:moveTo>
                    <a:pt x="753" y="1193"/>
                  </a:moveTo>
                  <a:cubicBezTo>
                    <a:pt x="733" y="1193"/>
                    <a:pt x="715" y="1182"/>
                    <a:pt x="705" y="1165"/>
                  </a:cubicBezTo>
                  <a:lnTo>
                    <a:pt x="669" y="1096"/>
                  </a:lnTo>
                  <a:cubicBezTo>
                    <a:pt x="631" y="1101"/>
                    <a:pt x="590" y="1101"/>
                    <a:pt x="549" y="1096"/>
                  </a:cubicBezTo>
                  <a:lnTo>
                    <a:pt x="513" y="1165"/>
                  </a:lnTo>
                  <a:cubicBezTo>
                    <a:pt x="500" y="1188"/>
                    <a:pt x="471" y="1199"/>
                    <a:pt x="446" y="1190"/>
                  </a:cubicBezTo>
                  <a:lnTo>
                    <a:pt x="358" y="1158"/>
                  </a:lnTo>
                  <a:cubicBezTo>
                    <a:pt x="332" y="1149"/>
                    <a:pt x="318" y="1122"/>
                    <a:pt x="323" y="1096"/>
                  </a:cubicBezTo>
                  <a:lnTo>
                    <a:pt x="338" y="1025"/>
                  </a:lnTo>
                  <a:cubicBezTo>
                    <a:pt x="302" y="1003"/>
                    <a:pt x="270" y="976"/>
                    <a:pt x="242" y="945"/>
                  </a:cubicBezTo>
                  <a:lnTo>
                    <a:pt x="176" y="972"/>
                  </a:lnTo>
                  <a:cubicBezTo>
                    <a:pt x="151" y="982"/>
                    <a:pt x="121" y="971"/>
                    <a:pt x="108" y="949"/>
                  </a:cubicBezTo>
                  <a:lnTo>
                    <a:pt x="61" y="867"/>
                  </a:lnTo>
                  <a:cubicBezTo>
                    <a:pt x="48" y="844"/>
                    <a:pt x="53" y="814"/>
                    <a:pt x="75" y="797"/>
                  </a:cubicBezTo>
                  <a:lnTo>
                    <a:pt x="135" y="750"/>
                  </a:lnTo>
                  <a:cubicBezTo>
                    <a:pt x="124" y="711"/>
                    <a:pt x="117" y="671"/>
                    <a:pt x="115" y="632"/>
                  </a:cubicBezTo>
                  <a:lnTo>
                    <a:pt x="41" y="607"/>
                  </a:lnTo>
                  <a:cubicBezTo>
                    <a:pt x="16" y="599"/>
                    <a:pt x="0" y="573"/>
                    <a:pt x="5" y="546"/>
                  </a:cubicBezTo>
                  <a:lnTo>
                    <a:pt x="21" y="454"/>
                  </a:lnTo>
                  <a:cubicBezTo>
                    <a:pt x="25" y="428"/>
                    <a:pt x="48" y="409"/>
                    <a:pt x="75" y="409"/>
                  </a:cubicBezTo>
                  <a:lnTo>
                    <a:pt x="154" y="411"/>
                  </a:lnTo>
                  <a:cubicBezTo>
                    <a:pt x="170" y="375"/>
                    <a:pt x="190" y="340"/>
                    <a:pt x="214" y="308"/>
                  </a:cubicBezTo>
                  <a:lnTo>
                    <a:pt x="173" y="242"/>
                  </a:lnTo>
                  <a:cubicBezTo>
                    <a:pt x="158" y="219"/>
                    <a:pt x="163" y="189"/>
                    <a:pt x="184" y="171"/>
                  </a:cubicBezTo>
                  <a:lnTo>
                    <a:pt x="256" y="111"/>
                  </a:lnTo>
                  <a:cubicBezTo>
                    <a:pt x="276" y="94"/>
                    <a:pt x="308" y="95"/>
                    <a:pt x="327" y="112"/>
                  </a:cubicBezTo>
                  <a:lnTo>
                    <a:pt x="385" y="164"/>
                  </a:lnTo>
                  <a:cubicBezTo>
                    <a:pt x="421" y="146"/>
                    <a:pt x="458" y="132"/>
                    <a:pt x="497" y="123"/>
                  </a:cubicBezTo>
                  <a:lnTo>
                    <a:pt x="508" y="46"/>
                  </a:lnTo>
                  <a:cubicBezTo>
                    <a:pt x="512" y="20"/>
                    <a:pt x="535" y="0"/>
                    <a:pt x="562" y="0"/>
                  </a:cubicBezTo>
                  <a:lnTo>
                    <a:pt x="656" y="0"/>
                  </a:lnTo>
                  <a:cubicBezTo>
                    <a:pt x="671" y="0"/>
                    <a:pt x="684" y="5"/>
                    <a:pt x="695" y="16"/>
                  </a:cubicBezTo>
                  <a:lnTo>
                    <a:pt x="711" y="32"/>
                  </a:lnTo>
                  <a:lnTo>
                    <a:pt x="702" y="53"/>
                  </a:lnTo>
                  <a:cubicBezTo>
                    <a:pt x="663" y="147"/>
                    <a:pt x="643" y="247"/>
                    <a:pt x="643" y="350"/>
                  </a:cubicBezTo>
                  <a:cubicBezTo>
                    <a:pt x="643" y="360"/>
                    <a:pt x="643" y="370"/>
                    <a:pt x="644" y="380"/>
                  </a:cubicBezTo>
                  <a:lnTo>
                    <a:pt x="645" y="415"/>
                  </a:lnTo>
                  <a:lnTo>
                    <a:pt x="608" y="415"/>
                  </a:lnTo>
                  <a:cubicBezTo>
                    <a:pt x="503" y="416"/>
                    <a:pt x="418" y="501"/>
                    <a:pt x="418" y="606"/>
                  </a:cubicBezTo>
                  <a:cubicBezTo>
                    <a:pt x="418" y="711"/>
                    <a:pt x="504" y="796"/>
                    <a:pt x="609" y="796"/>
                  </a:cubicBezTo>
                  <a:cubicBezTo>
                    <a:pt x="648" y="796"/>
                    <a:pt x="686" y="784"/>
                    <a:pt x="719" y="761"/>
                  </a:cubicBezTo>
                  <a:lnTo>
                    <a:pt x="748" y="741"/>
                  </a:lnTo>
                  <a:lnTo>
                    <a:pt x="767" y="771"/>
                  </a:lnTo>
                  <a:cubicBezTo>
                    <a:pt x="808" y="834"/>
                    <a:pt x="858" y="891"/>
                    <a:pt x="916" y="941"/>
                  </a:cubicBezTo>
                  <a:lnTo>
                    <a:pt x="948" y="968"/>
                  </a:lnTo>
                  <a:lnTo>
                    <a:pt x="915" y="993"/>
                  </a:lnTo>
                  <a:cubicBezTo>
                    <a:pt x="902" y="1003"/>
                    <a:pt x="890" y="1012"/>
                    <a:pt x="879" y="1019"/>
                  </a:cubicBezTo>
                  <a:lnTo>
                    <a:pt x="895" y="1096"/>
                  </a:lnTo>
                  <a:cubicBezTo>
                    <a:pt x="900" y="1122"/>
                    <a:pt x="886" y="1149"/>
                    <a:pt x="860" y="1158"/>
                  </a:cubicBezTo>
                  <a:lnTo>
                    <a:pt x="772" y="1190"/>
                  </a:lnTo>
                  <a:cubicBezTo>
                    <a:pt x="766" y="1192"/>
                    <a:pt x="760" y="1193"/>
                    <a:pt x="753" y="1193"/>
                  </a:cubicBezTo>
                  <a:close/>
                  <a:moveTo>
                    <a:pt x="676" y="1027"/>
                  </a:moveTo>
                  <a:cubicBezTo>
                    <a:pt x="696" y="1027"/>
                    <a:pt x="715" y="1038"/>
                    <a:pt x="724" y="1056"/>
                  </a:cubicBezTo>
                  <a:lnTo>
                    <a:pt x="760" y="1122"/>
                  </a:lnTo>
                  <a:lnTo>
                    <a:pt x="826" y="1098"/>
                  </a:lnTo>
                  <a:lnTo>
                    <a:pt x="810" y="1024"/>
                  </a:lnTo>
                  <a:cubicBezTo>
                    <a:pt x="806" y="1002"/>
                    <a:pt x="816" y="979"/>
                    <a:pt x="835" y="967"/>
                  </a:cubicBezTo>
                  <a:cubicBezTo>
                    <a:pt x="837" y="966"/>
                    <a:pt x="838" y="965"/>
                    <a:pt x="840" y="964"/>
                  </a:cubicBezTo>
                  <a:cubicBezTo>
                    <a:pt x="798" y="925"/>
                    <a:pt x="761" y="882"/>
                    <a:pt x="729" y="835"/>
                  </a:cubicBezTo>
                  <a:cubicBezTo>
                    <a:pt x="692" y="854"/>
                    <a:pt x="651" y="864"/>
                    <a:pt x="609" y="864"/>
                  </a:cubicBezTo>
                  <a:cubicBezTo>
                    <a:pt x="466" y="864"/>
                    <a:pt x="350" y="748"/>
                    <a:pt x="350" y="606"/>
                  </a:cubicBezTo>
                  <a:cubicBezTo>
                    <a:pt x="350" y="475"/>
                    <a:pt x="448" y="366"/>
                    <a:pt x="575" y="349"/>
                  </a:cubicBezTo>
                  <a:cubicBezTo>
                    <a:pt x="575" y="253"/>
                    <a:pt x="591" y="158"/>
                    <a:pt x="623" y="68"/>
                  </a:cubicBezTo>
                  <a:lnTo>
                    <a:pt x="574" y="68"/>
                  </a:lnTo>
                  <a:lnTo>
                    <a:pt x="563" y="142"/>
                  </a:lnTo>
                  <a:cubicBezTo>
                    <a:pt x="560" y="165"/>
                    <a:pt x="543" y="183"/>
                    <a:pt x="520" y="188"/>
                  </a:cubicBezTo>
                  <a:cubicBezTo>
                    <a:pt x="481" y="196"/>
                    <a:pt x="444" y="210"/>
                    <a:pt x="409" y="228"/>
                  </a:cubicBezTo>
                  <a:cubicBezTo>
                    <a:pt x="389" y="239"/>
                    <a:pt x="363" y="236"/>
                    <a:pt x="347" y="221"/>
                  </a:cubicBezTo>
                  <a:lnTo>
                    <a:pt x="291" y="171"/>
                  </a:lnTo>
                  <a:lnTo>
                    <a:pt x="237" y="216"/>
                  </a:lnTo>
                  <a:lnTo>
                    <a:pt x="276" y="280"/>
                  </a:lnTo>
                  <a:cubicBezTo>
                    <a:pt x="289" y="299"/>
                    <a:pt x="287" y="325"/>
                    <a:pt x="273" y="343"/>
                  </a:cubicBezTo>
                  <a:cubicBezTo>
                    <a:pt x="248" y="374"/>
                    <a:pt x="228" y="408"/>
                    <a:pt x="214" y="445"/>
                  </a:cubicBezTo>
                  <a:cubicBezTo>
                    <a:pt x="205" y="466"/>
                    <a:pt x="185" y="480"/>
                    <a:pt x="163" y="480"/>
                  </a:cubicBezTo>
                  <a:lnTo>
                    <a:pt x="86" y="477"/>
                  </a:lnTo>
                  <a:lnTo>
                    <a:pt x="74" y="546"/>
                  </a:lnTo>
                  <a:lnTo>
                    <a:pt x="145" y="570"/>
                  </a:lnTo>
                  <a:cubicBezTo>
                    <a:pt x="167" y="577"/>
                    <a:pt x="182" y="597"/>
                    <a:pt x="183" y="620"/>
                  </a:cubicBezTo>
                  <a:cubicBezTo>
                    <a:pt x="184" y="659"/>
                    <a:pt x="191" y="699"/>
                    <a:pt x="203" y="739"/>
                  </a:cubicBezTo>
                  <a:cubicBezTo>
                    <a:pt x="209" y="760"/>
                    <a:pt x="202" y="783"/>
                    <a:pt x="184" y="797"/>
                  </a:cubicBezTo>
                  <a:lnTo>
                    <a:pt x="126" y="843"/>
                  </a:lnTo>
                  <a:lnTo>
                    <a:pt x="161" y="904"/>
                  </a:lnTo>
                  <a:lnTo>
                    <a:pt x="225" y="879"/>
                  </a:lnTo>
                  <a:cubicBezTo>
                    <a:pt x="246" y="870"/>
                    <a:pt x="271" y="876"/>
                    <a:pt x="286" y="893"/>
                  </a:cubicBezTo>
                  <a:cubicBezTo>
                    <a:pt x="313" y="924"/>
                    <a:pt x="345" y="950"/>
                    <a:pt x="381" y="971"/>
                  </a:cubicBezTo>
                  <a:cubicBezTo>
                    <a:pt x="401" y="983"/>
                    <a:pt x="411" y="1006"/>
                    <a:pt x="407" y="1029"/>
                  </a:cubicBezTo>
                  <a:lnTo>
                    <a:pt x="392" y="1098"/>
                  </a:lnTo>
                  <a:lnTo>
                    <a:pt x="458" y="1122"/>
                  </a:lnTo>
                  <a:lnTo>
                    <a:pt x="494" y="1056"/>
                  </a:lnTo>
                  <a:cubicBezTo>
                    <a:pt x="504" y="1036"/>
                    <a:pt x="527" y="1024"/>
                    <a:pt x="549" y="1027"/>
                  </a:cubicBezTo>
                  <a:cubicBezTo>
                    <a:pt x="589" y="1033"/>
                    <a:pt x="629" y="1033"/>
                    <a:pt x="668" y="1027"/>
                  </a:cubicBezTo>
                  <a:cubicBezTo>
                    <a:pt x="671" y="1027"/>
                    <a:pt x="673" y="1027"/>
                    <a:pt x="676" y="1027"/>
                  </a:cubicBez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45" name="PA-任意多边形 173"/>
            <p:cNvSpPr>
              <a:spLocks noEditPoints="1"/>
            </p:cNvSpPr>
            <p:nvPr>
              <p:custDataLst>
                <p:tags r:id="rId108"/>
              </p:custDataLst>
            </p:nvPr>
          </p:nvSpPr>
          <p:spPr bwMode="auto">
            <a:xfrm>
              <a:off x="3480" y="2162"/>
              <a:ext cx="164" cy="195"/>
            </a:xfrm>
            <a:custGeom>
              <a:avLst/>
              <a:gdLst>
                <a:gd name="T0" fmla="*/ 259 w 435"/>
                <a:gd name="T1" fmla="*/ 517 h 517"/>
                <a:gd name="T2" fmla="*/ 0 w 435"/>
                <a:gd name="T3" fmla="*/ 259 h 517"/>
                <a:gd name="T4" fmla="*/ 259 w 435"/>
                <a:gd name="T5" fmla="*/ 0 h 517"/>
                <a:gd name="T6" fmla="*/ 293 w 435"/>
                <a:gd name="T7" fmla="*/ 0 h 517"/>
                <a:gd name="T8" fmla="*/ 294 w 435"/>
                <a:gd name="T9" fmla="*/ 33 h 517"/>
                <a:gd name="T10" fmla="*/ 417 w 435"/>
                <a:gd name="T11" fmla="*/ 424 h 517"/>
                <a:gd name="T12" fmla="*/ 435 w 435"/>
                <a:gd name="T13" fmla="*/ 451 h 517"/>
                <a:gd name="T14" fmla="*/ 408 w 435"/>
                <a:gd name="T15" fmla="*/ 470 h 517"/>
                <a:gd name="T16" fmla="*/ 259 w 435"/>
                <a:gd name="T17" fmla="*/ 517 h 517"/>
                <a:gd name="T18" fmla="*/ 228 w 435"/>
                <a:gd name="T19" fmla="*/ 71 h 517"/>
                <a:gd name="T20" fmla="*/ 68 w 435"/>
                <a:gd name="T21" fmla="*/ 259 h 517"/>
                <a:gd name="T22" fmla="*/ 259 w 435"/>
                <a:gd name="T23" fmla="*/ 449 h 517"/>
                <a:gd name="T24" fmla="*/ 341 w 435"/>
                <a:gd name="T25" fmla="*/ 431 h 517"/>
                <a:gd name="T26" fmla="*/ 228 w 435"/>
                <a:gd name="T27" fmla="*/ 7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5" h="517">
                  <a:moveTo>
                    <a:pt x="259" y="517"/>
                  </a:moveTo>
                  <a:cubicBezTo>
                    <a:pt x="116" y="517"/>
                    <a:pt x="0" y="401"/>
                    <a:pt x="0" y="259"/>
                  </a:cubicBezTo>
                  <a:cubicBezTo>
                    <a:pt x="0" y="116"/>
                    <a:pt x="116" y="0"/>
                    <a:pt x="259" y="0"/>
                  </a:cubicBezTo>
                  <a:lnTo>
                    <a:pt x="293" y="0"/>
                  </a:lnTo>
                  <a:lnTo>
                    <a:pt x="294" y="33"/>
                  </a:lnTo>
                  <a:cubicBezTo>
                    <a:pt x="299" y="172"/>
                    <a:pt x="342" y="307"/>
                    <a:pt x="417" y="424"/>
                  </a:cubicBezTo>
                  <a:lnTo>
                    <a:pt x="435" y="451"/>
                  </a:lnTo>
                  <a:lnTo>
                    <a:pt x="408" y="470"/>
                  </a:lnTo>
                  <a:cubicBezTo>
                    <a:pt x="364" y="501"/>
                    <a:pt x="313" y="517"/>
                    <a:pt x="259" y="517"/>
                  </a:cubicBezTo>
                  <a:close/>
                  <a:moveTo>
                    <a:pt x="228" y="71"/>
                  </a:moveTo>
                  <a:cubicBezTo>
                    <a:pt x="138" y="86"/>
                    <a:pt x="68" y="164"/>
                    <a:pt x="68" y="259"/>
                  </a:cubicBezTo>
                  <a:cubicBezTo>
                    <a:pt x="68" y="364"/>
                    <a:pt x="154" y="449"/>
                    <a:pt x="259" y="449"/>
                  </a:cubicBezTo>
                  <a:cubicBezTo>
                    <a:pt x="288" y="449"/>
                    <a:pt x="316" y="443"/>
                    <a:pt x="341" y="431"/>
                  </a:cubicBezTo>
                  <a:cubicBezTo>
                    <a:pt x="277" y="321"/>
                    <a:pt x="238" y="198"/>
                    <a:pt x="228" y="71"/>
                  </a:cubicBez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46" name="PA-任意多边形 174"/>
            <p:cNvSpPr/>
            <p:nvPr>
              <p:custDataLst>
                <p:tags r:id="rId109"/>
              </p:custDataLst>
            </p:nvPr>
          </p:nvSpPr>
          <p:spPr bwMode="auto">
            <a:xfrm>
              <a:off x="3706" y="2497"/>
              <a:ext cx="54" cy="81"/>
            </a:xfrm>
            <a:custGeom>
              <a:avLst/>
              <a:gdLst>
                <a:gd name="T0" fmla="*/ 37 w 54"/>
                <a:gd name="T1" fmla="*/ 0 h 81"/>
                <a:gd name="T2" fmla="*/ 54 w 54"/>
                <a:gd name="T3" fmla="*/ 19 h 81"/>
                <a:gd name="T4" fmla="*/ 30 w 54"/>
                <a:gd name="T5" fmla="*/ 42 h 81"/>
                <a:gd name="T6" fmla="*/ 40 w 54"/>
                <a:gd name="T7" fmla="*/ 73 h 81"/>
                <a:gd name="T8" fmla="*/ 15 w 54"/>
                <a:gd name="T9" fmla="*/ 81 h 81"/>
                <a:gd name="T10" fmla="*/ 0 w 54"/>
                <a:gd name="T11" fmla="*/ 34 h 81"/>
                <a:gd name="T12" fmla="*/ 37 w 54"/>
                <a:gd name="T13" fmla="*/ 0 h 81"/>
              </a:gdLst>
              <a:ahLst/>
              <a:cxnLst>
                <a:cxn ang="0">
                  <a:pos x="T0" y="T1"/>
                </a:cxn>
                <a:cxn ang="0">
                  <a:pos x="T2" y="T3"/>
                </a:cxn>
                <a:cxn ang="0">
                  <a:pos x="T4" y="T5"/>
                </a:cxn>
                <a:cxn ang="0">
                  <a:pos x="T6" y="T7"/>
                </a:cxn>
                <a:cxn ang="0">
                  <a:pos x="T8" y="T9"/>
                </a:cxn>
                <a:cxn ang="0">
                  <a:pos x="T10" y="T11"/>
                </a:cxn>
                <a:cxn ang="0">
                  <a:pos x="T12" y="T13"/>
                </a:cxn>
              </a:cxnLst>
              <a:rect l="0" t="0" r="r" b="b"/>
              <a:pathLst>
                <a:path w="54" h="81">
                  <a:moveTo>
                    <a:pt x="37" y="0"/>
                  </a:moveTo>
                  <a:lnTo>
                    <a:pt x="54" y="19"/>
                  </a:lnTo>
                  <a:lnTo>
                    <a:pt x="30" y="42"/>
                  </a:lnTo>
                  <a:lnTo>
                    <a:pt x="40" y="73"/>
                  </a:lnTo>
                  <a:lnTo>
                    <a:pt x="15" y="81"/>
                  </a:lnTo>
                  <a:lnTo>
                    <a:pt x="0" y="34"/>
                  </a:lnTo>
                  <a:lnTo>
                    <a:pt x="37" y="0"/>
                  </a:lnTo>
                  <a:close/>
                </a:path>
              </a:pathLst>
            </a:custGeom>
            <a:solidFill>
              <a:srgbClr val="231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47" name="PA-任意多边形 175"/>
            <p:cNvSpPr/>
            <p:nvPr>
              <p:custDataLst>
                <p:tags r:id="rId110"/>
              </p:custDataLst>
            </p:nvPr>
          </p:nvSpPr>
          <p:spPr bwMode="auto">
            <a:xfrm>
              <a:off x="4213" y="1958"/>
              <a:ext cx="75" cy="196"/>
            </a:xfrm>
            <a:custGeom>
              <a:avLst/>
              <a:gdLst>
                <a:gd name="T0" fmla="*/ 0 w 199"/>
                <a:gd name="T1" fmla="*/ 33 h 521"/>
                <a:gd name="T2" fmla="*/ 60 w 199"/>
                <a:gd name="T3" fmla="*/ 0 h 521"/>
                <a:gd name="T4" fmla="*/ 199 w 199"/>
                <a:gd name="T5" fmla="*/ 520 h 521"/>
                <a:gd name="T6" fmla="*/ 131 w 199"/>
                <a:gd name="T7" fmla="*/ 521 h 521"/>
                <a:gd name="T8" fmla="*/ 0 w 199"/>
                <a:gd name="T9" fmla="*/ 33 h 521"/>
              </a:gdLst>
              <a:ahLst/>
              <a:cxnLst>
                <a:cxn ang="0">
                  <a:pos x="T0" y="T1"/>
                </a:cxn>
                <a:cxn ang="0">
                  <a:pos x="T2" y="T3"/>
                </a:cxn>
                <a:cxn ang="0">
                  <a:pos x="T4" y="T5"/>
                </a:cxn>
                <a:cxn ang="0">
                  <a:pos x="T6" y="T7"/>
                </a:cxn>
                <a:cxn ang="0">
                  <a:pos x="T8" y="T9"/>
                </a:cxn>
              </a:cxnLst>
              <a:rect l="0" t="0" r="r" b="b"/>
              <a:pathLst>
                <a:path w="199" h="521">
                  <a:moveTo>
                    <a:pt x="0" y="33"/>
                  </a:moveTo>
                  <a:lnTo>
                    <a:pt x="60" y="0"/>
                  </a:lnTo>
                  <a:cubicBezTo>
                    <a:pt x="149" y="158"/>
                    <a:pt x="198" y="338"/>
                    <a:pt x="199" y="520"/>
                  </a:cubicBezTo>
                  <a:lnTo>
                    <a:pt x="131" y="521"/>
                  </a:lnTo>
                  <a:cubicBezTo>
                    <a:pt x="130" y="350"/>
                    <a:pt x="84" y="182"/>
                    <a:pt x="0" y="33"/>
                  </a:cubicBez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48" name="PA-任意多边形 176"/>
            <p:cNvSpPr/>
            <p:nvPr>
              <p:custDataLst>
                <p:tags r:id="rId111"/>
              </p:custDataLst>
            </p:nvPr>
          </p:nvSpPr>
          <p:spPr bwMode="auto">
            <a:xfrm>
              <a:off x="3720" y="2207"/>
              <a:ext cx="568" cy="368"/>
            </a:xfrm>
            <a:custGeom>
              <a:avLst/>
              <a:gdLst>
                <a:gd name="T0" fmla="*/ 432 w 1505"/>
                <a:gd name="T1" fmla="*/ 974 h 974"/>
                <a:gd name="T2" fmla="*/ 0 w 1505"/>
                <a:gd name="T3" fmla="*/ 884 h 974"/>
                <a:gd name="T4" fmla="*/ 27 w 1505"/>
                <a:gd name="T5" fmla="*/ 823 h 974"/>
                <a:gd name="T6" fmla="*/ 432 w 1505"/>
                <a:gd name="T7" fmla="*/ 907 h 974"/>
                <a:gd name="T8" fmla="*/ 1111 w 1505"/>
                <a:gd name="T9" fmla="*/ 645 h 974"/>
                <a:gd name="T10" fmla="*/ 1438 w 1505"/>
                <a:gd name="T11" fmla="*/ 0 h 974"/>
                <a:gd name="T12" fmla="*/ 1505 w 1505"/>
                <a:gd name="T13" fmla="*/ 7 h 974"/>
                <a:gd name="T14" fmla="*/ 1157 w 1505"/>
                <a:gd name="T15" fmla="*/ 695 h 974"/>
                <a:gd name="T16" fmla="*/ 432 w 1505"/>
                <a:gd name="T17" fmla="*/ 974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5" h="974">
                  <a:moveTo>
                    <a:pt x="432" y="974"/>
                  </a:moveTo>
                  <a:cubicBezTo>
                    <a:pt x="282" y="974"/>
                    <a:pt x="136" y="944"/>
                    <a:pt x="0" y="884"/>
                  </a:cubicBezTo>
                  <a:lnTo>
                    <a:pt x="27" y="823"/>
                  </a:lnTo>
                  <a:cubicBezTo>
                    <a:pt x="155" y="879"/>
                    <a:pt x="291" y="907"/>
                    <a:pt x="432" y="907"/>
                  </a:cubicBezTo>
                  <a:cubicBezTo>
                    <a:pt x="684" y="907"/>
                    <a:pt x="925" y="814"/>
                    <a:pt x="1111" y="645"/>
                  </a:cubicBezTo>
                  <a:cubicBezTo>
                    <a:pt x="1297" y="477"/>
                    <a:pt x="1412" y="248"/>
                    <a:pt x="1438" y="0"/>
                  </a:cubicBezTo>
                  <a:lnTo>
                    <a:pt x="1505" y="7"/>
                  </a:lnTo>
                  <a:cubicBezTo>
                    <a:pt x="1478" y="271"/>
                    <a:pt x="1354" y="515"/>
                    <a:pt x="1157" y="695"/>
                  </a:cubicBezTo>
                  <a:cubicBezTo>
                    <a:pt x="958" y="875"/>
                    <a:pt x="700" y="974"/>
                    <a:pt x="432" y="974"/>
                  </a:cubicBezTo>
                  <a:close/>
                </a:path>
              </a:pathLst>
            </a:custGeom>
            <a:solidFill>
              <a:srgbClr val="30060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grpSp>
        <p:nvGrpSpPr>
          <p:cNvPr id="249" name="PA-学生党支部大会-287013"/>
          <p:cNvGrpSpPr>
            <a:grpSpLocks noChangeAspect="1"/>
          </p:cNvGrpSpPr>
          <p:nvPr>
            <p:custDataLst>
              <p:tags r:id="rId112"/>
            </p:custDataLst>
          </p:nvPr>
        </p:nvGrpSpPr>
        <p:grpSpPr bwMode="auto">
          <a:xfrm>
            <a:off x="4466079" y="2758389"/>
            <a:ext cx="400286" cy="402741"/>
            <a:chOff x="3351" y="1666"/>
            <a:chExt cx="978" cy="984"/>
          </a:xfrm>
        </p:grpSpPr>
        <p:sp>
          <p:nvSpPr>
            <p:cNvPr id="250" name="PA-任意多边形 122"/>
            <p:cNvSpPr>
              <a:spLocks noEditPoints="1"/>
            </p:cNvSpPr>
            <p:nvPr>
              <p:custDataLst>
                <p:tags r:id="rId113"/>
              </p:custDataLst>
            </p:nvPr>
          </p:nvSpPr>
          <p:spPr bwMode="auto">
            <a:xfrm>
              <a:off x="3499" y="1666"/>
              <a:ext cx="681" cy="493"/>
            </a:xfrm>
            <a:custGeom>
              <a:avLst/>
              <a:gdLst>
                <a:gd name="T0" fmla="*/ 1185 w 1803"/>
                <a:gd name="T1" fmla="*/ 234 h 1306"/>
                <a:gd name="T2" fmla="*/ 890 w 1803"/>
                <a:gd name="T3" fmla="*/ 12 h 1306"/>
                <a:gd name="T4" fmla="*/ 1063 w 1803"/>
                <a:gd name="T5" fmla="*/ 385 h 1306"/>
                <a:gd name="T6" fmla="*/ 881 w 1803"/>
                <a:gd name="T7" fmla="*/ 198 h 1306"/>
                <a:gd name="T8" fmla="*/ 950 w 1803"/>
                <a:gd name="T9" fmla="*/ 122 h 1306"/>
                <a:gd name="T10" fmla="*/ 903 w 1803"/>
                <a:gd name="T11" fmla="*/ 78 h 1306"/>
                <a:gd name="T12" fmla="*/ 865 w 1803"/>
                <a:gd name="T13" fmla="*/ 112 h 1306"/>
                <a:gd name="T14" fmla="*/ 794 w 1803"/>
                <a:gd name="T15" fmla="*/ 111 h 1306"/>
                <a:gd name="T16" fmla="*/ 650 w 1803"/>
                <a:gd name="T17" fmla="*/ 257 h 1306"/>
                <a:gd name="T18" fmla="*/ 738 w 1803"/>
                <a:gd name="T19" fmla="*/ 336 h 1306"/>
                <a:gd name="T20" fmla="*/ 792 w 1803"/>
                <a:gd name="T21" fmla="*/ 284 h 1306"/>
                <a:gd name="T22" fmla="*/ 978 w 1803"/>
                <a:gd name="T23" fmla="*/ 465 h 1306"/>
                <a:gd name="T24" fmla="*/ 676 w 1803"/>
                <a:gd name="T25" fmla="*/ 398 h 1306"/>
                <a:gd name="T26" fmla="*/ 619 w 1803"/>
                <a:gd name="T27" fmla="*/ 448 h 1306"/>
                <a:gd name="T28" fmla="*/ 662 w 1803"/>
                <a:gd name="T29" fmla="*/ 498 h 1306"/>
                <a:gd name="T30" fmla="*/ 655 w 1803"/>
                <a:gd name="T31" fmla="*/ 508 h 1306"/>
                <a:gd name="T32" fmla="*/ 626 w 1803"/>
                <a:gd name="T33" fmla="*/ 515 h 1306"/>
                <a:gd name="T34" fmla="*/ 636 w 1803"/>
                <a:gd name="T35" fmla="*/ 590 h 1306"/>
                <a:gd name="T36" fmla="*/ 691 w 1803"/>
                <a:gd name="T37" fmla="*/ 543 h 1306"/>
                <a:gd name="T38" fmla="*/ 702 w 1803"/>
                <a:gd name="T39" fmla="*/ 529 h 1306"/>
                <a:gd name="T40" fmla="*/ 1048 w 1803"/>
                <a:gd name="T41" fmla="*/ 541 h 1306"/>
                <a:gd name="T42" fmla="*/ 1111 w 1803"/>
                <a:gd name="T43" fmla="*/ 600 h 1306"/>
                <a:gd name="T44" fmla="*/ 1196 w 1803"/>
                <a:gd name="T45" fmla="*/ 514 h 1306"/>
                <a:gd name="T46" fmla="*/ 1140 w 1803"/>
                <a:gd name="T47" fmla="*/ 453 h 1306"/>
                <a:gd name="T48" fmla="*/ 1185 w 1803"/>
                <a:gd name="T49" fmla="*/ 234 h 1306"/>
                <a:gd name="T50" fmla="*/ 400 w 1803"/>
                <a:gd name="T51" fmla="*/ 1306 h 1306"/>
                <a:gd name="T52" fmla="*/ 0 w 1803"/>
                <a:gd name="T53" fmla="*/ 1306 h 1306"/>
                <a:gd name="T54" fmla="*/ 0 w 1803"/>
                <a:gd name="T55" fmla="*/ 906 h 1306"/>
                <a:gd name="T56" fmla="*/ 400 w 1803"/>
                <a:gd name="T57" fmla="*/ 906 h 1306"/>
                <a:gd name="T58" fmla="*/ 400 w 1803"/>
                <a:gd name="T59" fmla="*/ 1306 h 1306"/>
                <a:gd name="T60" fmla="*/ 1803 w 1803"/>
                <a:gd name="T61" fmla="*/ 906 h 1306"/>
                <a:gd name="T62" fmla="*/ 1403 w 1803"/>
                <a:gd name="T63" fmla="*/ 906 h 1306"/>
                <a:gd name="T64" fmla="*/ 1403 w 1803"/>
                <a:gd name="T65" fmla="*/ 1306 h 1306"/>
                <a:gd name="T66" fmla="*/ 1803 w 1803"/>
                <a:gd name="T67" fmla="*/ 1306 h 1306"/>
                <a:gd name="T68" fmla="*/ 1803 w 1803"/>
                <a:gd name="T69" fmla="*/ 906 h 1306"/>
                <a:gd name="T70" fmla="*/ 169 w 1803"/>
                <a:gd name="T71" fmla="*/ 707 h 1306"/>
                <a:gd name="T72" fmla="*/ 1634 w 1803"/>
                <a:gd name="T73" fmla="*/ 707 h 1306"/>
                <a:gd name="T74" fmla="*/ 1634 w 1803"/>
                <a:gd name="T75" fmla="*/ 779 h 1306"/>
                <a:gd name="T76" fmla="*/ 169 w 1803"/>
                <a:gd name="T77" fmla="*/ 779 h 1306"/>
                <a:gd name="T78" fmla="*/ 169 w 1803"/>
                <a:gd name="T79" fmla="*/ 707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03" h="1306">
                  <a:moveTo>
                    <a:pt x="1185" y="234"/>
                  </a:moveTo>
                  <a:cubicBezTo>
                    <a:pt x="1114" y="0"/>
                    <a:pt x="890" y="12"/>
                    <a:pt x="890" y="12"/>
                  </a:cubicBezTo>
                  <a:cubicBezTo>
                    <a:pt x="1205" y="166"/>
                    <a:pt x="1063" y="385"/>
                    <a:pt x="1063" y="385"/>
                  </a:cubicBezTo>
                  <a:lnTo>
                    <a:pt x="881" y="198"/>
                  </a:lnTo>
                  <a:lnTo>
                    <a:pt x="950" y="122"/>
                  </a:lnTo>
                  <a:lnTo>
                    <a:pt x="903" y="78"/>
                  </a:lnTo>
                  <a:lnTo>
                    <a:pt x="865" y="112"/>
                  </a:lnTo>
                  <a:lnTo>
                    <a:pt x="794" y="111"/>
                  </a:lnTo>
                  <a:lnTo>
                    <a:pt x="650" y="257"/>
                  </a:lnTo>
                  <a:lnTo>
                    <a:pt x="738" y="336"/>
                  </a:lnTo>
                  <a:lnTo>
                    <a:pt x="792" y="284"/>
                  </a:lnTo>
                  <a:lnTo>
                    <a:pt x="978" y="465"/>
                  </a:lnTo>
                  <a:cubicBezTo>
                    <a:pt x="820" y="569"/>
                    <a:pt x="676" y="398"/>
                    <a:pt x="676" y="398"/>
                  </a:cubicBezTo>
                  <a:lnTo>
                    <a:pt x="619" y="448"/>
                  </a:lnTo>
                  <a:lnTo>
                    <a:pt x="662" y="498"/>
                  </a:lnTo>
                  <a:lnTo>
                    <a:pt x="655" y="508"/>
                  </a:lnTo>
                  <a:cubicBezTo>
                    <a:pt x="635" y="506"/>
                    <a:pt x="626" y="515"/>
                    <a:pt x="626" y="515"/>
                  </a:cubicBezTo>
                  <a:cubicBezTo>
                    <a:pt x="577" y="563"/>
                    <a:pt x="636" y="590"/>
                    <a:pt x="636" y="590"/>
                  </a:cubicBezTo>
                  <a:cubicBezTo>
                    <a:pt x="694" y="603"/>
                    <a:pt x="691" y="543"/>
                    <a:pt x="691" y="543"/>
                  </a:cubicBezTo>
                  <a:lnTo>
                    <a:pt x="702" y="529"/>
                  </a:lnTo>
                  <a:cubicBezTo>
                    <a:pt x="920" y="647"/>
                    <a:pt x="1048" y="541"/>
                    <a:pt x="1048" y="541"/>
                  </a:cubicBezTo>
                  <a:lnTo>
                    <a:pt x="1111" y="600"/>
                  </a:lnTo>
                  <a:lnTo>
                    <a:pt x="1196" y="514"/>
                  </a:lnTo>
                  <a:lnTo>
                    <a:pt x="1140" y="453"/>
                  </a:lnTo>
                  <a:cubicBezTo>
                    <a:pt x="1141" y="454"/>
                    <a:pt x="1217" y="342"/>
                    <a:pt x="1185" y="234"/>
                  </a:cubicBezTo>
                  <a:close/>
                  <a:moveTo>
                    <a:pt x="400" y="1306"/>
                  </a:moveTo>
                  <a:lnTo>
                    <a:pt x="0" y="1306"/>
                  </a:lnTo>
                  <a:lnTo>
                    <a:pt x="0" y="906"/>
                  </a:lnTo>
                  <a:lnTo>
                    <a:pt x="400" y="906"/>
                  </a:lnTo>
                  <a:lnTo>
                    <a:pt x="400" y="1306"/>
                  </a:lnTo>
                  <a:close/>
                  <a:moveTo>
                    <a:pt x="1803" y="906"/>
                  </a:moveTo>
                  <a:lnTo>
                    <a:pt x="1403" y="906"/>
                  </a:lnTo>
                  <a:lnTo>
                    <a:pt x="1403" y="1306"/>
                  </a:lnTo>
                  <a:lnTo>
                    <a:pt x="1803" y="1306"/>
                  </a:lnTo>
                  <a:lnTo>
                    <a:pt x="1803" y="906"/>
                  </a:lnTo>
                  <a:close/>
                  <a:moveTo>
                    <a:pt x="169" y="707"/>
                  </a:moveTo>
                  <a:lnTo>
                    <a:pt x="1634" y="707"/>
                  </a:lnTo>
                  <a:lnTo>
                    <a:pt x="1634" y="779"/>
                  </a:lnTo>
                  <a:lnTo>
                    <a:pt x="169" y="779"/>
                  </a:lnTo>
                  <a:lnTo>
                    <a:pt x="169" y="707"/>
                  </a:lnTo>
                  <a:close/>
                </a:path>
              </a:pathLst>
            </a:custGeom>
            <a:solidFill>
              <a:srgbClr val="FD0000"/>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51" name="PA-任意多边形 123"/>
            <p:cNvSpPr>
              <a:spLocks noEditPoints="1"/>
            </p:cNvSpPr>
            <p:nvPr>
              <p:custDataLst>
                <p:tags r:id="rId114"/>
              </p:custDataLst>
            </p:nvPr>
          </p:nvSpPr>
          <p:spPr bwMode="auto">
            <a:xfrm>
              <a:off x="3563" y="1960"/>
              <a:ext cx="553" cy="49"/>
            </a:xfrm>
            <a:custGeom>
              <a:avLst/>
              <a:gdLst>
                <a:gd name="T0" fmla="*/ 27 w 553"/>
                <a:gd name="T1" fmla="*/ 0 h 49"/>
                <a:gd name="T2" fmla="*/ 27 w 553"/>
                <a:gd name="T3" fmla="*/ 49 h 49"/>
                <a:gd name="T4" fmla="*/ 0 w 553"/>
                <a:gd name="T5" fmla="*/ 49 h 49"/>
                <a:gd name="T6" fmla="*/ 0 w 553"/>
                <a:gd name="T7" fmla="*/ 0 h 49"/>
                <a:gd name="T8" fmla="*/ 27 w 553"/>
                <a:gd name="T9" fmla="*/ 0 h 49"/>
                <a:gd name="T10" fmla="*/ 553 w 553"/>
                <a:gd name="T11" fmla="*/ 0 h 49"/>
                <a:gd name="T12" fmla="*/ 553 w 553"/>
                <a:gd name="T13" fmla="*/ 49 h 49"/>
                <a:gd name="T14" fmla="*/ 526 w 553"/>
                <a:gd name="T15" fmla="*/ 49 h 49"/>
                <a:gd name="T16" fmla="*/ 526 w 553"/>
                <a:gd name="T17" fmla="*/ 0 h 49"/>
                <a:gd name="T18" fmla="*/ 553 w 553"/>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3" h="49">
                  <a:moveTo>
                    <a:pt x="27" y="0"/>
                  </a:moveTo>
                  <a:lnTo>
                    <a:pt x="27" y="49"/>
                  </a:lnTo>
                  <a:lnTo>
                    <a:pt x="0" y="49"/>
                  </a:lnTo>
                  <a:lnTo>
                    <a:pt x="0" y="0"/>
                  </a:lnTo>
                  <a:lnTo>
                    <a:pt x="27" y="0"/>
                  </a:lnTo>
                  <a:close/>
                  <a:moveTo>
                    <a:pt x="553" y="0"/>
                  </a:moveTo>
                  <a:lnTo>
                    <a:pt x="553" y="49"/>
                  </a:lnTo>
                  <a:lnTo>
                    <a:pt x="526" y="49"/>
                  </a:lnTo>
                  <a:lnTo>
                    <a:pt x="526" y="0"/>
                  </a:lnTo>
                  <a:lnTo>
                    <a:pt x="553" y="0"/>
                  </a:lnTo>
                  <a:close/>
                </a:path>
              </a:pathLst>
            </a:custGeom>
            <a:solidFill>
              <a:srgbClr val="FD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52" name="PA-任意多边形 124"/>
            <p:cNvSpPr>
              <a:spLocks noEditPoints="1"/>
            </p:cNvSpPr>
            <p:nvPr>
              <p:custDataLst>
                <p:tags r:id="rId115"/>
              </p:custDataLst>
            </p:nvPr>
          </p:nvSpPr>
          <p:spPr bwMode="auto">
            <a:xfrm>
              <a:off x="3410" y="2105"/>
              <a:ext cx="859" cy="238"/>
            </a:xfrm>
            <a:custGeom>
              <a:avLst/>
              <a:gdLst>
                <a:gd name="T0" fmla="*/ 1960 w 2275"/>
                <a:gd name="T1" fmla="*/ 0 h 631"/>
                <a:gd name="T2" fmla="*/ 2275 w 2275"/>
                <a:gd name="T3" fmla="*/ 315 h 631"/>
                <a:gd name="T4" fmla="*/ 1960 w 2275"/>
                <a:gd name="T5" fmla="*/ 630 h 631"/>
                <a:gd name="T6" fmla="*/ 1645 w 2275"/>
                <a:gd name="T7" fmla="*/ 315 h 631"/>
                <a:gd name="T8" fmla="*/ 1960 w 2275"/>
                <a:gd name="T9" fmla="*/ 0 h 631"/>
                <a:gd name="T10" fmla="*/ 0 w 2275"/>
                <a:gd name="T11" fmla="*/ 316 h 631"/>
                <a:gd name="T12" fmla="*/ 315 w 2275"/>
                <a:gd name="T13" fmla="*/ 631 h 631"/>
                <a:gd name="T14" fmla="*/ 630 w 2275"/>
                <a:gd name="T15" fmla="*/ 316 h 631"/>
                <a:gd name="T16" fmla="*/ 315 w 2275"/>
                <a:gd name="T17" fmla="*/ 1 h 631"/>
                <a:gd name="T18" fmla="*/ 0 w 2275"/>
                <a:gd name="T19" fmla="*/ 316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5" h="631">
                  <a:moveTo>
                    <a:pt x="1960" y="0"/>
                  </a:moveTo>
                  <a:cubicBezTo>
                    <a:pt x="2134" y="0"/>
                    <a:pt x="2275" y="141"/>
                    <a:pt x="2275" y="315"/>
                  </a:cubicBezTo>
                  <a:cubicBezTo>
                    <a:pt x="2275" y="489"/>
                    <a:pt x="2134" y="630"/>
                    <a:pt x="1960" y="630"/>
                  </a:cubicBezTo>
                  <a:cubicBezTo>
                    <a:pt x="1786" y="630"/>
                    <a:pt x="1645" y="489"/>
                    <a:pt x="1645" y="315"/>
                  </a:cubicBezTo>
                  <a:cubicBezTo>
                    <a:pt x="1645" y="141"/>
                    <a:pt x="1786" y="0"/>
                    <a:pt x="1960" y="0"/>
                  </a:cubicBezTo>
                  <a:close/>
                  <a:moveTo>
                    <a:pt x="0" y="316"/>
                  </a:moveTo>
                  <a:cubicBezTo>
                    <a:pt x="0" y="491"/>
                    <a:pt x="141" y="631"/>
                    <a:pt x="315" y="631"/>
                  </a:cubicBezTo>
                  <a:cubicBezTo>
                    <a:pt x="489" y="631"/>
                    <a:pt x="630" y="491"/>
                    <a:pt x="630" y="316"/>
                  </a:cubicBezTo>
                  <a:cubicBezTo>
                    <a:pt x="630" y="142"/>
                    <a:pt x="489" y="1"/>
                    <a:pt x="315" y="1"/>
                  </a:cubicBezTo>
                  <a:cubicBezTo>
                    <a:pt x="141" y="1"/>
                    <a:pt x="0" y="143"/>
                    <a:pt x="0" y="316"/>
                  </a:cubicBezTo>
                  <a:close/>
                </a:path>
              </a:pathLst>
            </a:custGeom>
            <a:solidFill>
              <a:srgbClr val="FFB74D"/>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53" name="PA-任意多边形 125"/>
            <p:cNvSpPr>
              <a:spLocks noEditPoints="1"/>
            </p:cNvSpPr>
            <p:nvPr>
              <p:custDataLst>
                <p:tags r:id="rId116"/>
              </p:custDataLst>
            </p:nvPr>
          </p:nvSpPr>
          <p:spPr bwMode="auto">
            <a:xfrm>
              <a:off x="3351" y="2361"/>
              <a:ext cx="978" cy="219"/>
            </a:xfrm>
            <a:custGeom>
              <a:avLst/>
              <a:gdLst>
                <a:gd name="T0" fmla="*/ 2591 w 2591"/>
                <a:gd name="T1" fmla="*/ 577 h 579"/>
                <a:gd name="T2" fmla="*/ 1648 w 2591"/>
                <a:gd name="T3" fmla="*/ 577 h 579"/>
                <a:gd name="T4" fmla="*/ 1648 w 2591"/>
                <a:gd name="T5" fmla="*/ 373 h 579"/>
                <a:gd name="T6" fmla="*/ 2119 w 2591"/>
                <a:gd name="T7" fmla="*/ 0 h 579"/>
                <a:gd name="T8" fmla="*/ 2591 w 2591"/>
                <a:gd name="T9" fmla="*/ 373 h 579"/>
                <a:gd name="T10" fmla="*/ 2591 w 2591"/>
                <a:gd name="T11" fmla="*/ 577 h 579"/>
                <a:gd name="T12" fmla="*/ 943 w 2591"/>
                <a:gd name="T13" fmla="*/ 374 h 579"/>
                <a:gd name="T14" fmla="*/ 472 w 2591"/>
                <a:gd name="T15" fmla="*/ 2 h 579"/>
                <a:gd name="T16" fmla="*/ 0 w 2591"/>
                <a:gd name="T17" fmla="*/ 374 h 579"/>
                <a:gd name="T18" fmla="*/ 0 w 2591"/>
                <a:gd name="T19" fmla="*/ 579 h 579"/>
                <a:gd name="T20" fmla="*/ 943 w 2591"/>
                <a:gd name="T21" fmla="*/ 579 h 579"/>
                <a:gd name="T22" fmla="*/ 943 w 2591"/>
                <a:gd name="T23" fmla="*/ 374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1" h="579">
                  <a:moveTo>
                    <a:pt x="2591" y="577"/>
                  </a:moveTo>
                  <a:lnTo>
                    <a:pt x="1648" y="577"/>
                  </a:lnTo>
                  <a:lnTo>
                    <a:pt x="1648" y="373"/>
                  </a:lnTo>
                  <a:cubicBezTo>
                    <a:pt x="1648" y="373"/>
                    <a:pt x="1777" y="0"/>
                    <a:pt x="2119" y="0"/>
                  </a:cubicBezTo>
                  <a:cubicBezTo>
                    <a:pt x="2461" y="0"/>
                    <a:pt x="2591" y="373"/>
                    <a:pt x="2591" y="373"/>
                  </a:cubicBezTo>
                  <a:lnTo>
                    <a:pt x="2591" y="577"/>
                  </a:lnTo>
                  <a:close/>
                  <a:moveTo>
                    <a:pt x="943" y="374"/>
                  </a:moveTo>
                  <a:cubicBezTo>
                    <a:pt x="943" y="374"/>
                    <a:pt x="814" y="2"/>
                    <a:pt x="472" y="2"/>
                  </a:cubicBezTo>
                  <a:cubicBezTo>
                    <a:pt x="130" y="2"/>
                    <a:pt x="0" y="374"/>
                    <a:pt x="0" y="374"/>
                  </a:cubicBezTo>
                  <a:lnTo>
                    <a:pt x="0" y="579"/>
                  </a:lnTo>
                  <a:lnTo>
                    <a:pt x="943" y="579"/>
                  </a:lnTo>
                  <a:lnTo>
                    <a:pt x="943" y="374"/>
                  </a:lnTo>
                  <a:close/>
                </a:path>
              </a:pathLst>
            </a:custGeom>
            <a:solidFill>
              <a:srgbClr val="455A6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54" name="PA-椭圆 126"/>
            <p:cNvSpPr>
              <a:spLocks noChangeArrowheads="1"/>
            </p:cNvSpPr>
            <p:nvPr>
              <p:custDataLst>
                <p:tags r:id="rId117"/>
              </p:custDataLst>
            </p:nvPr>
          </p:nvSpPr>
          <p:spPr bwMode="auto">
            <a:xfrm>
              <a:off x="3689" y="2048"/>
              <a:ext cx="302" cy="302"/>
            </a:xfrm>
            <a:prstGeom prst="ellipse">
              <a:avLst/>
            </a:prstGeom>
            <a:solidFill>
              <a:srgbClr val="FFB74D"/>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55" name="PA-任意多边形 127"/>
            <p:cNvSpPr/>
            <p:nvPr>
              <p:custDataLst>
                <p:tags r:id="rId118"/>
              </p:custDataLst>
            </p:nvPr>
          </p:nvSpPr>
          <p:spPr bwMode="auto">
            <a:xfrm>
              <a:off x="3613" y="2373"/>
              <a:ext cx="452" cy="277"/>
            </a:xfrm>
            <a:custGeom>
              <a:avLst/>
              <a:gdLst>
                <a:gd name="T0" fmla="*/ 1197 w 1198"/>
                <a:gd name="T1" fmla="*/ 473 h 733"/>
                <a:gd name="T2" fmla="*/ 599 w 1198"/>
                <a:gd name="T3" fmla="*/ 0 h 733"/>
                <a:gd name="T4" fmla="*/ 0 w 1198"/>
                <a:gd name="T5" fmla="*/ 473 h 733"/>
                <a:gd name="T6" fmla="*/ 0 w 1198"/>
                <a:gd name="T7" fmla="*/ 733 h 733"/>
                <a:gd name="T8" fmla="*/ 1198 w 1198"/>
                <a:gd name="T9" fmla="*/ 733 h 733"/>
                <a:gd name="T10" fmla="*/ 1198 w 1198"/>
                <a:gd name="T11" fmla="*/ 473 h 733"/>
                <a:gd name="T12" fmla="*/ 1197 w 1198"/>
                <a:gd name="T13" fmla="*/ 473 h 733"/>
              </a:gdLst>
              <a:ahLst/>
              <a:cxnLst>
                <a:cxn ang="0">
                  <a:pos x="T0" y="T1"/>
                </a:cxn>
                <a:cxn ang="0">
                  <a:pos x="T2" y="T3"/>
                </a:cxn>
                <a:cxn ang="0">
                  <a:pos x="T4" y="T5"/>
                </a:cxn>
                <a:cxn ang="0">
                  <a:pos x="T6" y="T7"/>
                </a:cxn>
                <a:cxn ang="0">
                  <a:pos x="T8" y="T9"/>
                </a:cxn>
                <a:cxn ang="0">
                  <a:pos x="T10" y="T11"/>
                </a:cxn>
                <a:cxn ang="0">
                  <a:pos x="T12" y="T13"/>
                </a:cxn>
              </a:cxnLst>
              <a:rect l="0" t="0" r="r" b="b"/>
              <a:pathLst>
                <a:path w="1198" h="733">
                  <a:moveTo>
                    <a:pt x="1197" y="473"/>
                  </a:moveTo>
                  <a:cubicBezTo>
                    <a:pt x="1197" y="473"/>
                    <a:pt x="1033" y="0"/>
                    <a:pt x="599" y="0"/>
                  </a:cubicBezTo>
                  <a:cubicBezTo>
                    <a:pt x="165" y="0"/>
                    <a:pt x="0" y="473"/>
                    <a:pt x="0" y="473"/>
                  </a:cubicBezTo>
                  <a:lnTo>
                    <a:pt x="0" y="733"/>
                  </a:lnTo>
                  <a:lnTo>
                    <a:pt x="1198" y="733"/>
                  </a:lnTo>
                  <a:lnTo>
                    <a:pt x="1198" y="473"/>
                  </a:lnTo>
                  <a:lnTo>
                    <a:pt x="1197" y="473"/>
                  </a:lnTo>
                  <a:close/>
                </a:path>
              </a:pathLst>
            </a:custGeom>
            <a:solidFill>
              <a:srgbClr val="607D8B"/>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sp>
        <p:nvSpPr>
          <p:cNvPr id="256" name="文本框 255"/>
          <p:cNvSpPr txBox="1"/>
          <p:nvPr/>
        </p:nvSpPr>
        <p:spPr>
          <a:xfrm>
            <a:off x="4856952" y="2634984"/>
            <a:ext cx="1274544" cy="728533"/>
          </a:xfrm>
          <a:prstGeom prst="rect">
            <a:avLst/>
          </a:prstGeom>
          <a:noFill/>
        </p:spPr>
        <p:txBody>
          <a:bodyPr wrap="square" rtlCol="0" anchor="ctr">
            <a:spAutoFit/>
          </a:bodyPr>
          <a:lstStyle/>
          <a:p>
            <a:pPr>
              <a:lnSpc>
                <a:spcPct val="120000"/>
              </a:lnSpc>
            </a:pPr>
            <a:r>
              <a:rPr lang="zh-CN" altLang="en-US" dirty="0">
                <a:solidFill>
                  <a:schemeClr val="bg1"/>
                </a:solidFill>
              </a:rPr>
              <a:t>上课人数设定</a:t>
            </a:r>
            <a:endParaRPr lang="zh-CN" altLang="en-US" dirty="0">
              <a:solidFill>
                <a:schemeClr val="bg1"/>
              </a:solidFill>
            </a:endParaRPr>
          </a:p>
        </p:txBody>
      </p:sp>
      <p:cxnSp>
        <p:nvCxnSpPr>
          <p:cNvPr id="258" name="直接箭头连接符 257"/>
          <p:cNvCxnSpPr/>
          <p:nvPr/>
        </p:nvCxnSpPr>
        <p:spPr>
          <a:xfrm>
            <a:off x="3849013" y="4899991"/>
            <a:ext cx="5142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2" name="直接连接符 261"/>
          <p:cNvCxnSpPr/>
          <p:nvPr/>
        </p:nvCxnSpPr>
        <p:spPr>
          <a:xfrm>
            <a:off x="6612092" y="2065843"/>
            <a:ext cx="0" cy="2834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4" name="直接箭头连接符 263"/>
          <p:cNvCxnSpPr/>
          <p:nvPr/>
        </p:nvCxnSpPr>
        <p:spPr>
          <a:xfrm flipH="1">
            <a:off x="6012234" y="2059887"/>
            <a:ext cx="5998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5" name="直接箭头连接符 264"/>
          <p:cNvCxnSpPr/>
          <p:nvPr/>
        </p:nvCxnSpPr>
        <p:spPr>
          <a:xfrm flipH="1">
            <a:off x="6012234" y="4870306"/>
            <a:ext cx="5998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7" name="直接箭头连接符 266"/>
          <p:cNvCxnSpPr/>
          <p:nvPr/>
        </p:nvCxnSpPr>
        <p:spPr>
          <a:xfrm flipV="1">
            <a:off x="6650967" y="3243532"/>
            <a:ext cx="1820173" cy="258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68" name="PA-326-326832-Student-484070"/>
          <p:cNvGrpSpPr/>
          <p:nvPr>
            <p:custDataLst>
              <p:tags r:id="rId119"/>
            </p:custDataLst>
          </p:nvPr>
        </p:nvGrpSpPr>
        <p:grpSpPr>
          <a:xfrm>
            <a:off x="8235319" y="2307952"/>
            <a:ext cx="430487" cy="401901"/>
            <a:chOff x="18287302" y="17290458"/>
            <a:chExt cx="1524000" cy="1422797"/>
          </a:xfrm>
        </p:grpSpPr>
        <p:sp>
          <p:nvSpPr>
            <p:cNvPr id="269" name="PA-任意多边形 3028"/>
            <p:cNvSpPr/>
            <p:nvPr>
              <p:custDataLst>
                <p:tags r:id="rId120"/>
              </p:custDataLst>
            </p:nvPr>
          </p:nvSpPr>
          <p:spPr>
            <a:xfrm>
              <a:off x="18387523" y="17899739"/>
              <a:ext cx="687586" cy="687586"/>
            </a:xfrm>
            <a:custGeom>
              <a:avLst/>
              <a:gdLst>
                <a:gd name="connsiteX0" fmla="*/ 265409 w 687585"/>
                <a:gd name="connsiteY0" fmla="*/ 698 h 687585"/>
                <a:gd name="connsiteX1" fmla="*/ 265409 w 687585"/>
                <a:gd name="connsiteY1" fmla="*/ 118245 h 687585"/>
                <a:gd name="connsiteX2" fmla="*/ 236659 w 687585"/>
                <a:gd name="connsiteY2" fmla="*/ 157170 h 687585"/>
                <a:gd name="connsiteX3" fmla="*/ 58193 w 687585"/>
                <a:gd name="connsiteY3" fmla="*/ 212081 h 687585"/>
                <a:gd name="connsiteX4" fmla="*/ 698 w 687585"/>
                <a:gd name="connsiteY4" fmla="*/ 289930 h 687585"/>
                <a:gd name="connsiteX5" fmla="*/ 698 w 687585"/>
                <a:gd name="connsiteY5" fmla="*/ 586119 h 687585"/>
                <a:gd name="connsiteX6" fmla="*/ 102511 w 687585"/>
                <a:gd name="connsiteY6" fmla="*/ 687932 h 687585"/>
                <a:gd name="connsiteX7" fmla="*/ 153416 w 687585"/>
                <a:gd name="connsiteY7" fmla="*/ 687932 h 687585"/>
                <a:gd name="connsiteX8" fmla="*/ 687929 w 687585"/>
                <a:gd name="connsiteY8" fmla="*/ 687932 h 687585"/>
                <a:gd name="connsiteX9" fmla="*/ 687929 w 687585"/>
                <a:gd name="connsiteY9" fmla="*/ 698 h 687585"/>
                <a:gd name="connsiteX10" fmla="*/ 265409 w 687585"/>
                <a:gd name="connsiteY10" fmla="*/ 698 h 68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585" h="687585">
                  <a:moveTo>
                    <a:pt x="265409" y="698"/>
                  </a:moveTo>
                  <a:lnTo>
                    <a:pt x="265409" y="118245"/>
                  </a:lnTo>
                  <a:cubicBezTo>
                    <a:pt x="265409" y="136122"/>
                    <a:pt x="253750" y="151910"/>
                    <a:pt x="236659" y="157170"/>
                  </a:cubicBezTo>
                  <a:lnTo>
                    <a:pt x="58193" y="212081"/>
                  </a:lnTo>
                  <a:cubicBezTo>
                    <a:pt x="24019" y="222600"/>
                    <a:pt x="698" y="254173"/>
                    <a:pt x="698" y="289930"/>
                  </a:cubicBezTo>
                  <a:lnTo>
                    <a:pt x="698" y="586119"/>
                  </a:lnTo>
                  <a:cubicBezTo>
                    <a:pt x="698" y="642349"/>
                    <a:pt x="46281" y="687932"/>
                    <a:pt x="102511" y="687932"/>
                  </a:cubicBezTo>
                  <a:lnTo>
                    <a:pt x="153416" y="687932"/>
                  </a:lnTo>
                  <a:lnTo>
                    <a:pt x="687929" y="687932"/>
                  </a:lnTo>
                  <a:lnTo>
                    <a:pt x="687929" y="698"/>
                  </a:lnTo>
                  <a:lnTo>
                    <a:pt x="265409" y="698"/>
                  </a:lnTo>
                  <a:close/>
                </a:path>
              </a:pathLst>
            </a:custGeom>
            <a:solidFill>
              <a:srgbClr val="D29B6E"/>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70" name="PA-任意多边形 3029"/>
            <p:cNvSpPr/>
            <p:nvPr>
              <p:custDataLst>
                <p:tags r:id="rId121"/>
              </p:custDataLst>
            </p:nvPr>
          </p:nvSpPr>
          <p:spPr>
            <a:xfrm>
              <a:off x="18387526" y="17925195"/>
              <a:ext cx="687586" cy="660797"/>
            </a:xfrm>
            <a:custGeom>
              <a:avLst/>
              <a:gdLst>
                <a:gd name="connsiteX0" fmla="*/ 407945 w 687585"/>
                <a:gd name="connsiteY0" fmla="*/ 280679 h 660796"/>
                <a:gd name="connsiteX1" fmla="*/ 172582 w 687585"/>
                <a:gd name="connsiteY1" fmla="*/ 151431 h 660796"/>
                <a:gd name="connsiteX2" fmla="*/ 58193 w 687585"/>
                <a:gd name="connsiteY2" fmla="*/ 186629 h 660796"/>
                <a:gd name="connsiteX3" fmla="*/ 698 w 687585"/>
                <a:gd name="connsiteY3" fmla="*/ 264475 h 660796"/>
                <a:gd name="connsiteX4" fmla="*/ 698 w 687585"/>
                <a:gd name="connsiteY4" fmla="*/ 560663 h 660796"/>
                <a:gd name="connsiteX5" fmla="*/ 102511 w 687585"/>
                <a:gd name="connsiteY5" fmla="*/ 662477 h 660796"/>
                <a:gd name="connsiteX6" fmla="*/ 153416 w 687585"/>
                <a:gd name="connsiteY6" fmla="*/ 662477 h 660796"/>
                <a:gd name="connsiteX7" fmla="*/ 687929 w 687585"/>
                <a:gd name="connsiteY7" fmla="*/ 662477 h 660796"/>
                <a:gd name="connsiteX8" fmla="*/ 687929 w 687585"/>
                <a:gd name="connsiteY8" fmla="*/ 698 h 660796"/>
                <a:gd name="connsiteX9" fmla="*/ 407945 w 687585"/>
                <a:gd name="connsiteY9" fmla="*/ 280679 h 66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7585" h="660796">
                  <a:moveTo>
                    <a:pt x="407945" y="280679"/>
                  </a:moveTo>
                  <a:cubicBezTo>
                    <a:pt x="309397" y="280679"/>
                    <a:pt x="222514" y="228949"/>
                    <a:pt x="172582" y="151431"/>
                  </a:cubicBezTo>
                  <a:lnTo>
                    <a:pt x="58193" y="186629"/>
                  </a:lnTo>
                  <a:cubicBezTo>
                    <a:pt x="24019" y="197145"/>
                    <a:pt x="698" y="228717"/>
                    <a:pt x="698" y="264475"/>
                  </a:cubicBezTo>
                  <a:lnTo>
                    <a:pt x="698" y="560663"/>
                  </a:lnTo>
                  <a:cubicBezTo>
                    <a:pt x="698" y="616894"/>
                    <a:pt x="46281" y="662477"/>
                    <a:pt x="102511" y="662477"/>
                  </a:cubicBezTo>
                  <a:lnTo>
                    <a:pt x="153416" y="662477"/>
                  </a:lnTo>
                  <a:lnTo>
                    <a:pt x="687929" y="662477"/>
                  </a:lnTo>
                  <a:lnTo>
                    <a:pt x="687929" y="698"/>
                  </a:lnTo>
                  <a:cubicBezTo>
                    <a:pt x="687926" y="154687"/>
                    <a:pt x="561934" y="280679"/>
                    <a:pt x="407945" y="280679"/>
                  </a:cubicBezTo>
                  <a:close/>
                </a:path>
              </a:pathLst>
            </a:custGeom>
            <a:solidFill>
              <a:srgbClr val="59D8FF"/>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71" name="PA-任意多边形 3030"/>
            <p:cNvSpPr/>
            <p:nvPr>
              <p:custDataLst>
                <p:tags r:id="rId122"/>
              </p:custDataLst>
            </p:nvPr>
          </p:nvSpPr>
          <p:spPr>
            <a:xfrm>
              <a:off x="18507462" y="17923660"/>
              <a:ext cx="568523" cy="333375"/>
            </a:xfrm>
            <a:custGeom>
              <a:avLst/>
              <a:gdLst>
                <a:gd name="connsiteX0" fmla="*/ 567991 w 568523"/>
                <a:gd name="connsiteY0" fmla="*/ 2232 h 333375"/>
                <a:gd name="connsiteX1" fmla="*/ 288006 w 568523"/>
                <a:gd name="connsiteY1" fmla="*/ 282217 h 333375"/>
                <a:gd name="connsiteX2" fmla="*/ 52643 w 568523"/>
                <a:gd name="connsiteY2" fmla="*/ 152969 h 333375"/>
                <a:gd name="connsiteX3" fmla="*/ 2232 w 568523"/>
                <a:gd name="connsiteY3" fmla="*/ 168479 h 333375"/>
                <a:gd name="connsiteX4" fmla="*/ 288006 w 568523"/>
                <a:gd name="connsiteY4" fmla="*/ 333122 h 333375"/>
                <a:gd name="connsiteX5" fmla="*/ 567991 w 568523"/>
                <a:gd name="connsiteY5" fmla="*/ 178010 h 333375"/>
                <a:gd name="connsiteX6" fmla="*/ 567991 w 568523"/>
                <a:gd name="connsiteY6" fmla="*/ 2232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523" h="333375">
                  <a:moveTo>
                    <a:pt x="567991" y="2232"/>
                  </a:moveTo>
                  <a:cubicBezTo>
                    <a:pt x="567991" y="156222"/>
                    <a:pt x="441999" y="282217"/>
                    <a:pt x="288006" y="282217"/>
                  </a:cubicBezTo>
                  <a:cubicBezTo>
                    <a:pt x="189458" y="282217"/>
                    <a:pt x="102575" y="230487"/>
                    <a:pt x="52643" y="152969"/>
                  </a:cubicBezTo>
                  <a:lnTo>
                    <a:pt x="2232" y="168479"/>
                  </a:lnTo>
                  <a:cubicBezTo>
                    <a:pt x="59585" y="266840"/>
                    <a:pt x="165937" y="333122"/>
                    <a:pt x="288006" y="333122"/>
                  </a:cubicBezTo>
                  <a:cubicBezTo>
                    <a:pt x="406083" y="333122"/>
                    <a:pt x="509433" y="271082"/>
                    <a:pt x="567991" y="178010"/>
                  </a:cubicBezTo>
                  <a:lnTo>
                    <a:pt x="567991" y="2232"/>
                  </a:lnTo>
                  <a:close/>
                </a:path>
              </a:pathLst>
            </a:custGeom>
            <a:solidFill>
              <a:srgbClr val="00C3F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72" name="PA-任意多边形 3031"/>
            <p:cNvSpPr/>
            <p:nvPr>
              <p:custDataLst>
                <p:tags r:id="rId123"/>
              </p:custDataLst>
            </p:nvPr>
          </p:nvSpPr>
          <p:spPr>
            <a:xfrm>
              <a:off x="18385988" y="18141613"/>
              <a:ext cx="511969" cy="446484"/>
            </a:xfrm>
            <a:custGeom>
              <a:avLst/>
              <a:gdLst>
                <a:gd name="connsiteX0" fmla="*/ 434935 w 511968"/>
                <a:gd name="connsiteY0" fmla="*/ 318793 h 446484"/>
                <a:gd name="connsiteX1" fmla="*/ 180404 w 511968"/>
                <a:gd name="connsiteY1" fmla="*/ 318793 h 446484"/>
                <a:gd name="connsiteX2" fmla="*/ 154951 w 511968"/>
                <a:gd name="connsiteY2" fmla="*/ 293340 h 446484"/>
                <a:gd name="connsiteX3" fmla="*/ 154951 w 511968"/>
                <a:gd name="connsiteY3" fmla="*/ 140622 h 446484"/>
                <a:gd name="connsiteX4" fmla="*/ 16562 w 511968"/>
                <a:gd name="connsiteY4" fmla="*/ 2232 h 446484"/>
                <a:gd name="connsiteX5" fmla="*/ 2232 w 511968"/>
                <a:gd name="connsiteY5" fmla="*/ 48057 h 446484"/>
                <a:gd name="connsiteX6" fmla="*/ 2232 w 511968"/>
                <a:gd name="connsiteY6" fmla="*/ 344245 h 446484"/>
                <a:gd name="connsiteX7" fmla="*/ 104046 w 511968"/>
                <a:gd name="connsiteY7" fmla="*/ 446059 h 446484"/>
                <a:gd name="connsiteX8" fmla="*/ 154951 w 511968"/>
                <a:gd name="connsiteY8" fmla="*/ 446059 h 446484"/>
                <a:gd name="connsiteX9" fmla="*/ 511293 w 511968"/>
                <a:gd name="connsiteY9" fmla="*/ 446059 h 446484"/>
                <a:gd name="connsiteX10" fmla="*/ 511293 w 511968"/>
                <a:gd name="connsiteY10" fmla="*/ 395154 h 446484"/>
                <a:gd name="connsiteX11" fmla="*/ 434935 w 511968"/>
                <a:gd name="connsiteY11" fmla="*/ 318793 h 44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968" h="446484">
                  <a:moveTo>
                    <a:pt x="434935" y="318793"/>
                  </a:moveTo>
                  <a:lnTo>
                    <a:pt x="180404" y="318793"/>
                  </a:lnTo>
                  <a:cubicBezTo>
                    <a:pt x="166348" y="318793"/>
                    <a:pt x="154951" y="307396"/>
                    <a:pt x="154951" y="293340"/>
                  </a:cubicBezTo>
                  <a:lnTo>
                    <a:pt x="154951" y="140622"/>
                  </a:lnTo>
                  <a:lnTo>
                    <a:pt x="16562" y="2232"/>
                  </a:lnTo>
                  <a:cubicBezTo>
                    <a:pt x="7543" y="15442"/>
                    <a:pt x="2232" y="31239"/>
                    <a:pt x="2232" y="48057"/>
                  </a:cubicBezTo>
                  <a:lnTo>
                    <a:pt x="2232" y="344245"/>
                  </a:lnTo>
                  <a:cubicBezTo>
                    <a:pt x="2232" y="400476"/>
                    <a:pt x="47816" y="446059"/>
                    <a:pt x="104046" y="446059"/>
                  </a:cubicBezTo>
                  <a:lnTo>
                    <a:pt x="154951" y="446059"/>
                  </a:lnTo>
                  <a:lnTo>
                    <a:pt x="511293" y="446059"/>
                  </a:lnTo>
                  <a:lnTo>
                    <a:pt x="511293" y="395154"/>
                  </a:lnTo>
                  <a:cubicBezTo>
                    <a:pt x="511293" y="352979"/>
                    <a:pt x="477107" y="318793"/>
                    <a:pt x="434935" y="318793"/>
                  </a:cubicBezTo>
                  <a:close/>
                </a:path>
              </a:pathLst>
            </a:custGeom>
            <a:solidFill>
              <a:srgbClr val="00C3F0"/>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73" name="PA-任意多边形 3032"/>
            <p:cNvSpPr/>
            <p:nvPr>
              <p:custDataLst>
                <p:tags r:id="rId124"/>
              </p:custDataLst>
            </p:nvPr>
          </p:nvSpPr>
          <p:spPr>
            <a:xfrm>
              <a:off x="18527514" y="17543397"/>
              <a:ext cx="535781" cy="464344"/>
            </a:xfrm>
            <a:custGeom>
              <a:avLst/>
              <a:gdLst>
                <a:gd name="connsiteX0" fmla="*/ 497034 w 535781"/>
                <a:gd name="connsiteY0" fmla="*/ 178869 h 464343"/>
                <a:gd name="connsiteX1" fmla="*/ 480531 w 535781"/>
                <a:gd name="connsiteY1" fmla="*/ 178869 h 464343"/>
                <a:gd name="connsiteX2" fmla="*/ 471581 w 535781"/>
                <a:gd name="connsiteY2" fmla="*/ 698 h 464343"/>
                <a:gd name="connsiteX3" fmla="*/ 64331 w 535781"/>
                <a:gd name="connsiteY3" fmla="*/ 698 h 464343"/>
                <a:gd name="connsiteX4" fmla="*/ 55371 w 535781"/>
                <a:gd name="connsiteY4" fmla="*/ 178869 h 464343"/>
                <a:gd name="connsiteX5" fmla="*/ 38878 w 535781"/>
                <a:gd name="connsiteY5" fmla="*/ 178869 h 464343"/>
                <a:gd name="connsiteX6" fmla="*/ 698 w 535781"/>
                <a:gd name="connsiteY6" fmla="*/ 217049 h 464343"/>
                <a:gd name="connsiteX7" fmla="*/ 698 w 535781"/>
                <a:gd name="connsiteY7" fmla="*/ 267954 h 464343"/>
                <a:gd name="connsiteX8" fmla="*/ 38878 w 535781"/>
                <a:gd name="connsiteY8" fmla="*/ 306135 h 464343"/>
                <a:gd name="connsiteX9" fmla="*/ 75734 w 535781"/>
                <a:gd name="connsiteY9" fmla="*/ 306135 h 464343"/>
                <a:gd name="connsiteX10" fmla="*/ 79871 w 535781"/>
                <a:gd name="connsiteY10" fmla="*/ 331980 h 464343"/>
                <a:gd name="connsiteX11" fmla="*/ 108155 w 535781"/>
                <a:gd name="connsiteY11" fmla="*/ 381683 h 464343"/>
                <a:gd name="connsiteX12" fmla="*/ 189882 w 535781"/>
                <a:gd name="connsiteY12" fmla="*/ 449789 h 464343"/>
                <a:gd name="connsiteX13" fmla="*/ 228991 w 535781"/>
                <a:gd name="connsiteY13" fmla="*/ 463949 h 464343"/>
                <a:gd name="connsiteX14" fmla="*/ 306926 w 535781"/>
                <a:gd name="connsiteY14" fmla="*/ 463949 h 464343"/>
                <a:gd name="connsiteX15" fmla="*/ 346035 w 535781"/>
                <a:gd name="connsiteY15" fmla="*/ 449789 h 464343"/>
                <a:gd name="connsiteX16" fmla="*/ 427763 w 535781"/>
                <a:gd name="connsiteY16" fmla="*/ 381683 h 464343"/>
                <a:gd name="connsiteX17" fmla="*/ 456046 w 535781"/>
                <a:gd name="connsiteY17" fmla="*/ 331980 h 464343"/>
                <a:gd name="connsiteX18" fmla="*/ 460184 w 535781"/>
                <a:gd name="connsiteY18" fmla="*/ 306135 h 464343"/>
                <a:gd name="connsiteX19" fmla="*/ 497036 w 535781"/>
                <a:gd name="connsiteY19" fmla="*/ 306135 h 464343"/>
                <a:gd name="connsiteX20" fmla="*/ 535217 w 535781"/>
                <a:gd name="connsiteY20" fmla="*/ 267954 h 464343"/>
                <a:gd name="connsiteX21" fmla="*/ 535217 w 535781"/>
                <a:gd name="connsiteY21" fmla="*/ 217049 h 464343"/>
                <a:gd name="connsiteX22" fmla="*/ 497034 w 535781"/>
                <a:gd name="connsiteY22" fmla="*/ 178869 h 46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781" h="464343">
                  <a:moveTo>
                    <a:pt x="497034" y="178869"/>
                  </a:moveTo>
                  <a:lnTo>
                    <a:pt x="480531" y="178869"/>
                  </a:lnTo>
                  <a:lnTo>
                    <a:pt x="471581" y="698"/>
                  </a:lnTo>
                  <a:lnTo>
                    <a:pt x="64331" y="698"/>
                  </a:lnTo>
                  <a:lnTo>
                    <a:pt x="55371" y="178869"/>
                  </a:lnTo>
                  <a:lnTo>
                    <a:pt x="38878" y="178869"/>
                  </a:lnTo>
                  <a:cubicBezTo>
                    <a:pt x="17792" y="178869"/>
                    <a:pt x="698" y="195963"/>
                    <a:pt x="698" y="217049"/>
                  </a:cubicBezTo>
                  <a:lnTo>
                    <a:pt x="698" y="267954"/>
                  </a:lnTo>
                  <a:cubicBezTo>
                    <a:pt x="698" y="289040"/>
                    <a:pt x="17792" y="306135"/>
                    <a:pt x="38878" y="306135"/>
                  </a:cubicBezTo>
                  <a:lnTo>
                    <a:pt x="75734" y="306135"/>
                  </a:lnTo>
                  <a:lnTo>
                    <a:pt x="79871" y="331980"/>
                  </a:lnTo>
                  <a:cubicBezTo>
                    <a:pt x="82982" y="351420"/>
                    <a:pt x="93031" y="369077"/>
                    <a:pt x="108155" y="381683"/>
                  </a:cubicBezTo>
                  <a:lnTo>
                    <a:pt x="189882" y="449789"/>
                  </a:lnTo>
                  <a:cubicBezTo>
                    <a:pt x="200860" y="458937"/>
                    <a:pt x="214698" y="463949"/>
                    <a:pt x="228991" y="463949"/>
                  </a:cubicBezTo>
                  <a:lnTo>
                    <a:pt x="306926" y="463949"/>
                  </a:lnTo>
                  <a:cubicBezTo>
                    <a:pt x="321214" y="463949"/>
                    <a:pt x="335055" y="458937"/>
                    <a:pt x="346035" y="449789"/>
                  </a:cubicBezTo>
                  <a:lnTo>
                    <a:pt x="427763" y="381683"/>
                  </a:lnTo>
                  <a:cubicBezTo>
                    <a:pt x="442890" y="369080"/>
                    <a:pt x="452936" y="351423"/>
                    <a:pt x="456046" y="331980"/>
                  </a:cubicBezTo>
                  <a:lnTo>
                    <a:pt x="460184" y="306135"/>
                  </a:lnTo>
                  <a:lnTo>
                    <a:pt x="497036" y="306135"/>
                  </a:lnTo>
                  <a:cubicBezTo>
                    <a:pt x="518122" y="306135"/>
                    <a:pt x="535217" y="289040"/>
                    <a:pt x="535217" y="267954"/>
                  </a:cubicBezTo>
                  <a:lnTo>
                    <a:pt x="535217" y="217049"/>
                  </a:lnTo>
                  <a:cubicBezTo>
                    <a:pt x="535214" y="195966"/>
                    <a:pt x="518116" y="178869"/>
                    <a:pt x="497034" y="178869"/>
                  </a:cubicBezTo>
                  <a:close/>
                </a:path>
              </a:pathLst>
            </a:custGeom>
            <a:solidFill>
              <a:srgbClr val="F0C087"/>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74" name="PA-任意多边形 3033"/>
            <p:cNvSpPr/>
            <p:nvPr>
              <p:custDataLst>
                <p:tags r:id="rId125"/>
              </p:custDataLst>
            </p:nvPr>
          </p:nvSpPr>
          <p:spPr>
            <a:xfrm>
              <a:off x="18527514" y="17543400"/>
              <a:ext cx="535781" cy="464344"/>
            </a:xfrm>
            <a:custGeom>
              <a:avLst/>
              <a:gdLst>
                <a:gd name="connsiteX0" fmla="*/ 524028 w 535781"/>
                <a:gd name="connsiteY0" fmla="*/ 190052 h 464343"/>
                <a:gd name="connsiteX1" fmla="*/ 511892 w 535781"/>
                <a:gd name="connsiteY1" fmla="*/ 181869 h 464343"/>
                <a:gd name="connsiteX2" fmla="*/ 497031 w 535781"/>
                <a:gd name="connsiteY2" fmla="*/ 178869 h 464343"/>
                <a:gd name="connsiteX3" fmla="*/ 480525 w 535781"/>
                <a:gd name="connsiteY3" fmla="*/ 178869 h 464343"/>
                <a:gd name="connsiteX4" fmla="*/ 480525 w 535781"/>
                <a:gd name="connsiteY4" fmla="*/ 178869 h 464343"/>
                <a:gd name="connsiteX5" fmla="*/ 471575 w 535781"/>
                <a:gd name="connsiteY5" fmla="*/ 698 h 464343"/>
                <a:gd name="connsiteX6" fmla="*/ 64328 w 535781"/>
                <a:gd name="connsiteY6" fmla="*/ 698 h 464343"/>
                <a:gd name="connsiteX7" fmla="*/ 55368 w 535781"/>
                <a:gd name="connsiteY7" fmla="*/ 178869 h 464343"/>
                <a:gd name="connsiteX8" fmla="*/ 38878 w 535781"/>
                <a:gd name="connsiteY8" fmla="*/ 178869 h 464343"/>
                <a:gd name="connsiteX9" fmla="*/ 698 w 535781"/>
                <a:gd name="connsiteY9" fmla="*/ 217049 h 464343"/>
                <a:gd name="connsiteX10" fmla="*/ 698 w 535781"/>
                <a:gd name="connsiteY10" fmla="*/ 267954 h 464343"/>
                <a:gd name="connsiteX11" fmla="*/ 38878 w 535781"/>
                <a:gd name="connsiteY11" fmla="*/ 306135 h 464343"/>
                <a:gd name="connsiteX12" fmla="*/ 75734 w 535781"/>
                <a:gd name="connsiteY12" fmla="*/ 306135 h 464343"/>
                <a:gd name="connsiteX13" fmla="*/ 79871 w 535781"/>
                <a:gd name="connsiteY13" fmla="*/ 331980 h 464343"/>
                <a:gd name="connsiteX14" fmla="*/ 108155 w 535781"/>
                <a:gd name="connsiteY14" fmla="*/ 381683 h 464343"/>
                <a:gd name="connsiteX15" fmla="*/ 189879 w 535781"/>
                <a:gd name="connsiteY15" fmla="*/ 449787 h 464343"/>
                <a:gd name="connsiteX16" fmla="*/ 228988 w 535781"/>
                <a:gd name="connsiteY16" fmla="*/ 463949 h 464343"/>
                <a:gd name="connsiteX17" fmla="*/ 261168 w 535781"/>
                <a:gd name="connsiteY17" fmla="*/ 463949 h 464343"/>
                <a:gd name="connsiteX18" fmla="*/ 226196 w 535781"/>
                <a:gd name="connsiteY18" fmla="*/ 359034 h 464343"/>
                <a:gd name="connsiteX19" fmla="*/ 217049 w 535781"/>
                <a:gd name="connsiteY19" fmla="*/ 302679 h 464343"/>
                <a:gd name="connsiteX20" fmla="*/ 217049 w 535781"/>
                <a:gd name="connsiteY20" fmla="*/ 164641 h 464343"/>
                <a:gd name="connsiteX21" fmla="*/ 241147 w 535781"/>
                <a:gd name="connsiteY21" fmla="*/ 139269 h 464343"/>
                <a:gd name="connsiteX22" fmla="*/ 278146 w 535781"/>
                <a:gd name="connsiteY22" fmla="*/ 129845 h 464343"/>
                <a:gd name="connsiteX23" fmla="*/ 379760 w 535781"/>
                <a:gd name="connsiteY23" fmla="*/ 129931 h 464343"/>
                <a:gd name="connsiteX24" fmla="*/ 386844 w 535781"/>
                <a:gd name="connsiteY24" fmla="*/ 172347 h 464343"/>
                <a:gd name="connsiteX25" fmla="*/ 469691 w 535781"/>
                <a:gd name="connsiteY25" fmla="*/ 242505 h 464343"/>
                <a:gd name="connsiteX26" fmla="*/ 514854 w 535781"/>
                <a:gd name="connsiteY26" fmla="*/ 242505 h 464343"/>
                <a:gd name="connsiteX27" fmla="*/ 535211 w 535781"/>
                <a:gd name="connsiteY27" fmla="*/ 238561 h 464343"/>
                <a:gd name="connsiteX28" fmla="*/ 535211 w 535781"/>
                <a:gd name="connsiteY28" fmla="*/ 217052 h 464343"/>
                <a:gd name="connsiteX29" fmla="*/ 524028 w 535781"/>
                <a:gd name="connsiteY29" fmla="*/ 190052 h 46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5781" h="464343">
                  <a:moveTo>
                    <a:pt x="524028" y="190052"/>
                  </a:moveTo>
                  <a:cubicBezTo>
                    <a:pt x="520572" y="186599"/>
                    <a:pt x="516459" y="183804"/>
                    <a:pt x="511892" y="181869"/>
                  </a:cubicBezTo>
                  <a:cubicBezTo>
                    <a:pt x="507323" y="179937"/>
                    <a:pt x="502299" y="178869"/>
                    <a:pt x="497031" y="178869"/>
                  </a:cubicBezTo>
                  <a:lnTo>
                    <a:pt x="480525" y="178869"/>
                  </a:lnTo>
                  <a:lnTo>
                    <a:pt x="480525" y="178869"/>
                  </a:lnTo>
                  <a:lnTo>
                    <a:pt x="471575" y="698"/>
                  </a:lnTo>
                  <a:lnTo>
                    <a:pt x="64328" y="698"/>
                  </a:lnTo>
                  <a:lnTo>
                    <a:pt x="55368" y="178869"/>
                  </a:lnTo>
                  <a:lnTo>
                    <a:pt x="38878" y="178869"/>
                  </a:lnTo>
                  <a:cubicBezTo>
                    <a:pt x="17792" y="178869"/>
                    <a:pt x="698" y="195963"/>
                    <a:pt x="698" y="217049"/>
                  </a:cubicBezTo>
                  <a:lnTo>
                    <a:pt x="698" y="267954"/>
                  </a:lnTo>
                  <a:cubicBezTo>
                    <a:pt x="698" y="289040"/>
                    <a:pt x="17792" y="306135"/>
                    <a:pt x="38878" y="306135"/>
                  </a:cubicBezTo>
                  <a:lnTo>
                    <a:pt x="75734" y="306135"/>
                  </a:lnTo>
                  <a:lnTo>
                    <a:pt x="79871" y="331980"/>
                  </a:lnTo>
                  <a:cubicBezTo>
                    <a:pt x="82982" y="351423"/>
                    <a:pt x="93031" y="369077"/>
                    <a:pt x="108155" y="381683"/>
                  </a:cubicBezTo>
                  <a:lnTo>
                    <a:pt x="189879" y="449787"/>
                  </a:lnTo>
                  <a:cubicBezTo>
                    <a:pt x="200860" y="458936"/>
                    <a:pt x="214695" y="463949"/>
                    <a:pt x="228988" y="463949"/>
                  </a:cubicBezTo>
                  <a:lnTo>
                    <a:pt x="261168" y="463949"/>
                  </a:lnTo>
                  <a:lnTo>
                    <a:pt x="226196" y="359034"/>
                  </a:lnTo>
                  <a:cubicBezTo>
                    <a:pt x="220139" y="340859"/>
                    <a:pt x="217049" y="321830"/>
                    <a:pt x="217049" y="302679"/>
                  </a:cubicBezTo>
                  <a:lnTo>
                    <a:pt x="217049" y="164641"/>
                  </a:lnTo>
                  <a:cubicBezTo>
                    <a:pt x="217049" y="151112"/>
                    <a:pt x="227675" y="140513"/>
                    <a:pt x="241147" y="139269"/>
                  </a:cubicBezTo>
                  <a:cubicBezTo>
                    <a:pt x="253976" y="138081"/>
                    <a:pt x="266537" y="135039"/>
                    <a:pt x="278146" y="129845"/>
                  </a:cubicBezTo>
                  <a:cubicBezTo>
                    <a:pt x="309590" y="143927"/>
                    <a:pt x="348265" y="143966"/>
                    <a:pt x="379760" y="129931"/>
                  </a:cubicBezTo>
                  <a:lnTo>
                    <a:pt x="386844" y="172347"/>
                  </a:lnTo>
                  <a:cubicBezTo>
                    <a:pt x="393604" y="212837"/>
                    <a:pt x="428641" y="242505"/>
                    <a:pt x="469691" y="242505"/>
                  </a:cubicBezTo>
                  <a:lnTo>
                    <a:pt x="514854" y="242505"/>
                  </a:lnTo>
                  <a:cubicBezTo>
                    <a:pt x="521995" y="242505"/>
                    <a:pt x="528740" y="240879"/>
                    <a:pt x="535211" y="238561"/>
                  </a:cubicBezTo>
                  <a:lnTo>
                    <a:pt x="535211" y="217052"/>
                  </a:lnTo>
                  <a:cubicBezTo>
                    <a:pt x="535214" y="206503"/>
                    <a:pt x="530937" y="196960"/>
                    <a:pt x="524028" y="190052"/>
                  </a:cubicBezTo>
                  <a:close/>
                </a:path>
              </a:pathLst>
            </a:custGeom>
            <a:solidFill>
              <a:srgbClr val="E6AF78"/>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75" name="PA-任意多边形 3034"/>
            <p:cNvSpPr/>
            <p:nvPr>
              <p:custDataLst>
                <p:tags r:id="rId126"/>
              </p:custDataLst>
            </p:nvPr>
          </p:nvSpPr>
          <p:spPr>
            <a:xfrm>
              <a:off x="18509693" y="17314318"/>
              <a:ext cx="589359" cy="407789"/>
            </a:xfrm>
            <a:custGeom>
              <a:avLst/>
              <a:gdLst>
                <a:gd name="connsiteX0" fmla="*/ 591212 w 589359"/>
                <a:gd name="connsiteY0" fmla="*/ 224687 h 407789"/>
                <a:gd name="connsiteX1" fmla="*/ 546013 w 589359"/>
                <a:gd name="connsiteY1" fmla="*/ 165953 h 407789"/>
                <a:gd name="connsiteX2" fmla="*/ 550487 w 589359"/>
                <a:gd name="connsiteY2" fmla="*/ 143236 h 407789"/>
                <a:gd name="connsiteX3" fmla="*/ 489399 w 589359"/>
                <a:gd name="connsiteY3" fmla="*/ 82148 h 407789"/>
                <a:gd name="connsiteX4" fmla="*/ 485770 w 589359"/>
                <a:gd name="connsiteY4" fmla="*/ 82514 h 407789"/>
                <a:gd name="connsiteX5" fmla="*/ 428311 w 589359"/>
                <a:gd name="connsiteY5" fmla="*/ 41423 h 407789"/>
                <a:gd name="connsiteX6" fmla="*/ 409656 w 589359"/>
                <a:gd name="connsiteY6" fmla="*/ 44626 h 407789"/>
                <a:gd name="connsiteX7" fmla="*/ 357043 w 589359"/>
                <a:gd name="connsiteY7" fmla="*/ 21060 h 407789"/>
                <a:gd name="connsiteX8" fmla="*/ 341380 w 589359"/>
                <a:gd name="connsiteY8" fmla="*/ 22912 h 407789"/>
                <a:gd name="connsiteX9" fmla="*/ 285775 w 589359"/>
                <a:gd name="connsiteY9" fmla="*/ 698 h 407789"/>
                <a:gd name="connsiteX10" fmla="*/ 230170 w 589359"/>
                <a:gd name="connsiteY10" fmla="*/ 22912 h 407789"/>
                <a:gd name="connsiteX11" fmla="*/ 214507 w 589359"/>
                <a:gd name="connsiteY11" fmla="*/ 21060 h 407789"/>
                <a:gd name="connsiteX12" fmla="*/ 164644 w 589359"/>
                <a:gd name="connsiteY12" fmla="*/ 41497 h 407789"/>
                <a:gd name="connsiteX13" fmla="*/ 163599 w 589359"/>
                <a:gd name="connsiteY13" fmla="*/ 41423 h 407789"/>
                <a:gd name="connsiteX14" fmla="*/ 106139 w 589359"/>
                <a:gd name="connsiteY14" fmla="*/ 82514 h 407789"/>
                <a:gd name="connsiteX15" fmla="*/ 102511 w 589359"/>
                <a:gd name="connsiteY15" fmla="*/ 82148 h 407789"/>
                <a:gd name="connsiteX16" fmla="*/ 41423 w 589359"/>
                <a:gd name="connsiteY16" fmla="*/ 143236 h 407789"/>
                <a:gd name="connsiteX17" fmla="*/ 45894 w 589359"/>
                <a:gd name="connsiteY17" fmla="*/ 165953 h 407789"/>
                <a:gd name="connsiteX18" fmla="*/ 698 w 589359"/>
                <a:gd name="connsiteY18" fmla="*/ 224687 h 407789"/>
                <a:gd name="connsiteX19" fmla="*/ 16551 w 589359"/>
                <a:gd name="connsiteY19" fmla="*/ 265412 h 407789"/>
                <a:gd name="connsiteX20" fmla="*/ 698 w 589359"/>
                <a:gd name="connsiteY20" fmla="*/ 306138 h 407789"/>
                <a:gd name="connsiteX21" fmla="*/ 31410 w 589359"/>
                <a:gd name="connsiteY21" fmla="*/ 358725 h 407789"/>
                <a:gd name="connsiteX22" fmla="*/ 82148 w 589359"/>
                <a:gd name="connsiteY22" fmla="*/ 407951 h 407789"/>
                <a:gd name="connsiteX23" fmla="*/ 104401 w 589359"/>
                <a:gd name="connsiteY23" fmla="*/ 407951 h 407789"/>
                <a:gd name="connsiteX24" fmla="*/ 124487 w 589359"/>
                <a:gd name="connsiteY24" fmla="*/ 390937 h 407789"/>
                <a:gd name="connsiteX25" fmla="*/ 138697 w 589359"/>
                <a:gd name="connsiteY25" fmla="*/ 305682 h 407789"/>
                <a:gd name="connsiteX26" fmla="*/ 143236 w 589359"/>
                <a:gd name="connsiteY26" fmla="*/ 306141 h 407789"/>
                <a:gd name="connsiteX27" fmla="*/ 194141 w 589359"/>
                <a:gd name="connsiteY27" fmla="*/ 278744 h 407789"/>
                <a:gd name="connsiteX28" fmla="*/ 245047 w 589359"/>
                <a:gd name="connsiteY28" fmla="*/ 306141 h 407789"/>
                <a:gd name="connsiteX29" fmla="*/ 295952 w 589359"/>
                <a:gd name="connsiteY29" fmla="*/ 278744 h 407789"/>
                <a:gd name="connsiteX30" fmla="*/ 346857 w 589359"/>
                <a:gd name="connsiteY30" fmla="*/ 306141 h 407789"/>
                <a:gd name="connsiteX31" fmla="*/ 397762 w 589359"/>
                <a:gd name="connsiteY31" fmla="*/ 278744 h 407789"/>
                <a:gd name="connsiteX32" fmla="*/ 448667 w 589359"/>
                <a:gd name="connsiteY32" fmla="*/ 306141 h 407789"/>
                <a:gd name="connsiteX33" fmla="*/ 453207 w 589359"/>
                <a:gd name="connsiteY33" fmla="*/ 305682 h 407789"/>
                <a:gd name="connsiteX34" fmla="*/ 467417 w 589359"/>
                <a:gd name="connsiteY34" fmla="*/ 390937 h 407789"/>
                <a:gd name="connsiteX35" fmla="*/ 487503 w 589359"/>
                <a:gd name="connsiteY35" fmla="*/ 407951 h 407789"/>
                <a:gd name="connsiteX36" fmla="*/ 514845 w 589359"/>
                <a:gd name="connsiteY36" fmla="*/ 407951 h 407789"/>
                <a:gd name="connsiteX37" fmla="*/ 565750 w 589359"/>
                <a:gd name="connsiteY37" fmla="*/ 357046 h 407789"/>
                <a:gd name="connsiteX38" fmla="*/ 565596 w 589359"/>
                <a:gd name="connsiteY38" fmla="*/ 355504 h 407789"/>
                <a:gd name="connsiteX39" fmla="*/ 591206 w 589359"/>
                <a:gd name="connsiteY39" fmla="*/ 306141 h 407789"/>
                <a:gd name="connsiteX40" fmla="*/ 575353 w 589359"/>
                <a:gd name="connsiteY40" fmla="*/ 265415 h 407789"/>
                <a:gd name="connsiteX41" fmla="*/ 591212 w 589359"/>
                <a:gd name="connsiteY41" fmla="*/ 224687 h 4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89359" h="407789">
                  <a:moveTo>
                    <a:pt x="591212" y="224687"/>
                  </a:moveTo>
                  <a:cubicBezTo>
                    <a:pt x="591212" y="196484"/>
                    <a:pt x="571995" y="172981"/>
                    <a:pt x="546013" y="165953"/>
                  </a:cubicBezTo>
                  <a:cubicBezTo>
                    <a:pt x="548838" y="158923"/>
                    <a:pt x="550487" y="151282"/>
                    <a:pt x="550487" y="143236"/>
                  </a:cubicBezTo>
                  <a:cubicBezTo>
                    <a:pt x="550487" y="109497"/>
                    <a:pt x="523138" y="82148"/>
                    <a:pt x="489399" y="82148"/>
                  </a:cubicBezTo>
                  <a:cubicBezTo>
                    <a:pt x="488154" y="82148"/>
                    <a:pt x="486997" y="82440"/>
                    <a:pt x="485770" y="82514"/>
                  </a:cubicBezTo>
                  <a:cubicBezTo>
                    <a:pt x="477457" y="58651"/>
                    <a:pt x="455004" y="41423"/>
                    <a:pt x="428311" y="41423"/>
                  </a:cubicBezTo>
                  <a:cubicBezTo>
                    <a:pt x="421753" y="41423"/>
                    <a:pt x="415535" y="42643"/>
                    <a:pt x="409656" y="44626"/>
                  </a:cubicBezTo>
                  <a:cubicBezTo>
                    <a:pt x="396619" y="30252"/>
                    <a:pt x="377977" y="21060"/>
                    <a:pt x="357043" y="21060"/>
                  </a:cubicBezTo>
                  <a:cubicBezTo>
                    <a:pt x="351643" y="21060"/>
                    <a:pt x="346434" y="21778"/>
                    <a:pt x="341380" y="22912"/>
                  </a:cubicBezTo>
                  <a:cubicBezTo>
                    <a:pt x="326807" y="9231"/>
                    <a:pt x="307340" y="698"/>
                    <a:pt x="285775" y="698"/>
                  </a:cubicBezTo>
                  <a:cubicBezTo>
                    <a:pt x="264210" y="698"/>
                    <a:pt x="244740" y="9231"/>
                    <a:pt x="230170" y="22912"/>
                  </a:cubicBezTo>
                  <a:cubicBezTo>
                    <a:pt x="225116" y="21775"/>
                    <a:pt x="219904" y="21060"/>
                    <a:pt x="214507" y="21060"/>
                  </a:cubicBezTo>
                  <a:cubicBezTo>
                    <a:pt x="195076" y="21060"/>
                    <a:pt x="177503" y="28883"/>
                    <a:pt x="164644" y="41497"/>
                  </a:cubicBezTo>
                  <a:cubicBezTo>
                    <a:pt x="164290" y="41491"/>
                    <a:pt x="163956" y="41423"/>
                    <a:pt x="163599" y="41423"/>
                  </a:cubicBezTo>
                  <a:cubicBezTo>
                    <a:pt x="136905" y="41423"/>
                    <a:pt x="114453" y="58654"/>
                    <a:pt x="106139" y="82514"/>
                  </a:cubicBezTo>
                  <a:cubicBezTo>
                    <a:pt x="104913" y="82440"/>
                    <a:pt x="103752" y="82148"/>
                    <a:pt x="102511" y="82148"/>
                  </a:cubicBezTo>
                  <a:cubicBezTo>
                    <a:pt x="68772" y="82148"/>
                    <a:pt x="41423" y="109497"/>
                    <a:pt x="41423" y="143236"/>
                  </a:cubicBezTo>
                  <a:cubicBezTo>
                    <a:pt x="41423" y="151279"/>
                    <a:pt x="43072" y="158920"/>
                    <a:pt x="45894" y="165953"/>
                  </a:cubicBezTo>
                  <a:cubicBezTo>
                    <a:pt x="19914" y="172981"/>
                    <a:pt x="698" y="196484"/>
                    <a:pt x="698" y="224687"/>
                  </a:cubicBezTo>
                  <a:cubicBezTo>
                    <a:pt x="698" y="240403"/>
                    <a:pt x="6800" y="254584"/>
                    <a:pt x="16551" y="265412"/>
                  </a:cubicBezTo>
                  <a:cubicBezTo>
                    <a:pt x="6800" y="276235"/>
                    <a:pt x="698" y="290421"/>
                    <a:pt x="698" y="306138"/>
                  </a:cubicBezTo>
                  <a:cubicBezTo>
                    <a:pt x="698" y="328748"/>
                    <a:pt x="13128" y="348214"/>
                    <a:pt x="31410" y="358725"/>
                  </a:cubicBezTo>
                  <a:cubicBezTo>
                    <a:pt x="32318" y="386043"/>
                    <a:pt x="54606" y="407951"/>
                    <a:pt x="82148" y="407951"/>
                  </a:cubicBezTo>
                  <a:lnTo>
                    <a:pt x="104401" y="407951"/>
                  </a:lnTo>
                  <a:cubicBezTo>
                    <a:pt x="114352" y="407951"/>
                    <a:pt x="122847" y="400754"/>
                    <a:pt x="124487" y="390937"/>
                  </a:cubicBezTo>
                  <a:lnTo>
                    <a:pt x="138697" y="305682"/>
                  </a:lnTo>
                  <a:cubicBezTo>
                    <a:pt x="140224" y="305795"/>
                    <a:pt x="141683" y="306141"/>
                    <a:pt x="143236" y="306141"/>
                  </a:cubicBezTo>
                  <a:cubicBezTo>
                    <a:pt x="164513" y="306141"/>
                    <a:pt x="183203" y="295240"/>
                    <a:pt x="194141" y="278744"/>
                  </a:cubicBezTo>
                  <a:cubicBezTo>
                    <a:pt x="205080" y="295240"/>
                    <a:pt x="223773" y="306141"/>
                    <a:pt x="245047" y="306141"/>
                  </a:cubicBezTo>
                  <a:cubicBezTo>
                    <a:pt x="266320" y="306141"/>
                    <a:pt x="285013" y="295240"/>
                    <a:pt x="295952" y="278744"/>
                  </a:cubicBezTo>
                  <a:cubicBezTo>
                    <a:pt x="306891" y="295240"/>
                    <a:pt x="325583" y="306141"/>
                    <a:pt x="346857" y="306141"/>
                  </a:cubicBezTo>
                  <a:cubicBezTo>
                    <a:pt x="368131" y="306141"/>
                    <a:pt x="386823" y="295240"/>
                    <a:pt x="397762" y="278744"/>
                  </a:cubicBezTo>
                  <a:cubicBezTo>
                    <a:pt x="408701" y="295240"/>
                    <a:pt x="427394" y="306141"/>
                    <a:pt x="448667" y="306141"/>
                  </a:cubicBezTo>
                  <a:cubicBezTo>
                    <a:pt x="450221" y="306141"/>
                    <a:pt x="451680" y="305798"/>
                    <a:pt x="453207" y="305682"/>
                  </a:cubicBezTo>
                  <a:lnTo>
                    <a:pt x="467417" y="390937"/>
                  </a:lnTo>
                  <a:cubicBezTo>
                    <a:pt x="469054" y="400757"/>
                    <a:pt x="477549" y="407951"/>
                    <a:pt x="487503" y="407951"/>
                  </a:cubicBezTo>
                  <a:lnTo>
                    <a:pt x="514845" y="407951"/>
                  </a:lnTo>
                  <a:cubicBezTo>
                    <a:pt x="542959" y="407951"/>
                    <a:pt x="565750" y="385156"/>
                    <a:pt x="565750" y="357046"/>
                  </a:cubicBezTo>
                  <a:cubicBezTo>
                    <a:pt x="565750" y="356519"/>
                    <a:pt x="565611" y="356028"/>
                    <a:pt x="565596" y="355504"/>
                  </a:cubicBezTo>
                  <a:cubicBezTo>
                    <a:pt x="581050" y="344482"/>
                    <a:pt x="591206" y="326587"/>
                    <a:pt x="591206" y="306141"/>
                  </a:cubicBezTo>
                  <a:cubicBezTo>
                    <a:pt x="591206" y="290424"/>
                    <a:pt x="585104" y="276241"/>
                    <a:pt x="575353" y="265415"/>
                  </a:cubicBezTo>
                  <a:cubicBezTo>
                    <a:pt x="585110" y="254584"/>
                    <a:pt x="591212" y="240403"/>
                    <a:pt x="591212" y="224687"/>
                  </a:cubicBezTo>
                  <a:close/>
                </a:path>
              </a:pathLst>
            </a:custGeom>
            <a:solidFill>
              <a:srgbClr val="694B4B"/>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76" name="PA-任意多边形 3035"/>
            <p:cNvSpPr/>
            <p:nvPr>
              <p:custDataLst>
                <p:tags r:id="rId127"/>
              </p:custDataLst>
            </p:nvPr>
          </p:nvSpPr>
          <p:spPr>
            <a:xfrm>
              <a:off x="18509693" y="17314318"/>
              <a:ext cx="285750" cy="407789"/>
            </a:xfrm>
            <a:custGeom>
              <a:avLst/>
              <a:gdLst>
                <a:gd name="connsiteX0" fmla="*/ 270871 w 285750"/>
                <a:gd name="connsiteY0" fmla="*/ 261784 h 407789"/>
                <a:gd name="connsiteX1" fmla="*/ 229780 w 285750"/>
                <a:gd name="connsiteY1" fmla="*/ 204324 h 407789"/>
                <a:gd name="connsiteX2" fmla="*/ 245633 w 285750"/>
                <a:gd name="connsiteY2" fmla="*/ 163599 h 407789"/>
                <a:gd name="connsiteX3" fmla="*/ 229780 w 285750"/>
                <a:gd name="connsiteY3" fmla="*/ 122874 h 407789"/>
                <a:gd name="connsiteX4" fmla="*/ 274979 w 285750"/>
                <a:gd name="connsiteY4" fmla="*/ 64140 h 407789"/>
                <a:gd name="connsiteX5" fmla="*/ 270508 w 285750"/>
                <a:gd name="connsiteY5" fmla="*/ 41423 h 407789"/>
                <a:gd name="connsiteX6" fmla="*/ 286317 w 285750"/>
                <a:gd name="connsiteY6" fmla="*/ 751 h 407789"/>
                <a:gd name="connsiteX7" fmla="*/ 285778 w 285750"/>
                <a:gd name="connsiteY7" fmla="*/ 698 h 407789"/>
                <a:gd name="connsiteX8" fmla="*/ 230173 w 285750"/>
                <a:gd name="connsiteY8" fmla="*/ 22912 h 407789"/>
                <a:gd name="connsiteX9" fmla="*/ 214510 w 285750"/>
                <a:gd name="connsiteY9" fmla="*/ 21060 h 407789"/>
                <a:gd name="connsiteX10" fmla="*/ 164647 w 285750"/>
                <a:gd name="connsiteY10" fmla="*/ 41497 h 407789"/>
                <a:gd name="connsiteX11" fmla="*/ 163602 w 285750"/>
                <a:gd name="connsiteY11" fmla="*/ 41423 h 407789"/>
                <a:gd name="connsiteX12" fmla="*/ 106142 w 285750"/>
                <a:gd name="connsiteY12" fmla="*/ 82514 h 407789"/>
                <a:gd name="connsiteX13" fmla="*/ 102514 w 285750"/>
                <a:gd name="connsiteY13" fmla="*/ 82148 h 407789"/>
                <a:gd name="connsiteX14" fmla="*/ 41426 w 285750"/>
                <a:gd name="connsiteY14" fmla="*/ 143236 h 407789"/>
                <a:gd name="connsiteX15" fmla="*/ 45897 w 285750"/>
                <a:gd name="connsiteY15" fmla="*/ 165953 h 407789"/>
                <a:gd name="connsiteX16" fmla="*/ 698 w 285750"/>
                <a:gd name="connsiteY16" fmla="*/ 224687 h 407789"/>
                <a:gd name="connsiteX17" fmla="*/ 16551 w 285750"/>
                <a:gd name="connsiteY17" fmla="*/ 265412 h 407789"/>
                <a:gd name="connsiteX18" fmla="*/ 698 w 285750"/>
                <a:gd name="connsiteY18" fmla="*/ 306138 h 407789"/>
                <a:gd name="connsiteX19" fmla="*/ 31410 w 285750"/>
                <a:gd name="connsiteY19" fmla="*/ 358725 h 407789"/>
                <a:gd name="connsiteX20" fmla="*/ 82148 w 285750"/>
                <a:gd name="connsiteY20" fmla="*/ 407951 h 407789"/>
                <a:gd name="connsiteX21" fmla="*/ 104401 w 285750"/>
                <a:gd name="connsiteY21" fmla="*/ 407951 h 407789"/>
                <a:gd name="connsiteX22" fmla="*/ 124487 w 285750"/>
                <a:gd name="connsiteY22" fmla="*/ 390937 h 407789"/>
                <a:gd name="connsiteX23" fmla="*/ 138697 w 285750"/>
                <a:gd name="connsiteY23" fmla="*/ 305682 h 407789"/>
                <a:gd name="connsiteX24" fmla="*/ 143236 w 285750"/>
                <a:gd name="connsiteY24" fmla="*/ 306141 h 407789"/>
                <a:gd name="connsiteX25" fmla="*/ 194141 w 285750"/>
                <a:gd name="connsiteY25" fmla="*/ 278744 h 407789"/>
                <a:gd name="connsiteX26" fmla="*/ 245047 w 285750"/>
                <a:gd name="connsiteY26" fmla="*/ 306141 h 407789"/>
                <a:gd name="connsiteX27" fmla="*/ 282078 w 285750"/>
                <a:gd name="connsiteY27" fmla="*/ 293079 h 407789"/>
                <a:gd name="connsiteX28" fmla="*/ 270499 w 285750"/>
                <a:gd name="connsiteY28" fmla="*/ 265415 h 407789"/>
                <a:gd name="connsiteX29" fmla="*/ 270871 w 285750"/>
                <a:gd name="connsiteY29" fmla="*/ 261784 h 40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5750" h="407789">
                  <a:moveTo>
                    <a:pt x="270871" y="261784"/>
                  </a:moveTo>
                  <a:cubicBezTo>
                    <a:pt x="247008" y="253470"/>
                    <a:pt x="229780" y="231018"/>
                    <a:pt x="229780" y="204324"/>
                  </a:cubicBezTo>
                  <a:cubicBezTo>
                    <a:pt x="229780" y="188608"/>
                    <a:pt x="235882" y="174425"/>
                    <a:pt x="245633" y="163599"/>
                  </a:cubicBezTo>
                  <a:cubicBezTo>
                    <a:pt x="235882" y="152776"/>
                    <a:pt x="229780" y="138590"/>
                    <a:pt x="229780" y="122874"/>
                  </a:cubicBezTo>
                  <a:cubicBezTo>
                    <a:pt x="229780" y="94671"/>
                    <a:pt x="248997" y="71168"/>
                    <a:pt x="274979" y="64140"/>
                  </a:cubicBezTo>
                  <a:cubicBezTo>
                    <a:pt x="272154" y="57109"/>
                    <a:pt x="270508" y="49469"/>
                    <a:pt x="270508" y="41423"/>
                  </a:cubicBezTo>
                  <a:cubicBezTo>
                    <a:pt x="270508" y="25731"/>
                    <a:pt x="276595" y="11571"/>
                    <a:pt x="286317" y="751"/>
                  </a:cubicBezTo>
                  <a:cubicBezTo>
                    <a:pt x="286132" y="751"/>
                    <a:pt x="285962" y="698"/>
                    <a:pt x="285778" y="698"/>
                  </a:cubicBezTo>
                  <a:cubicBezTo>
                    <a:pt x="264213" y="698"/>
                    <a:pt x="244743" y="9231"/>
                    <a:pt x="230173" y="22912"/>
                  </a:cubicBezTo>
                  <a:cubicBezTo>
                    <a:pt x="225119" y="21775"/>
                    <a:pt x="219907" y="21060"/>
                    <a:pt x="214510" y="21060"/>
                  </a:cubicBezTo>
                  <a:cubicBezTo>
                    <a:pt x="195079" y="21060"/>
                    <a:pt x="177505" y="28883"/>
                    <a:pt x="164647" y="41497"/>
                  </a:cubicBezTo>
                  <a:cubicBezTo>
                    <a:pt x="164293" y="41491"/>
                    <a:pt x="163959" y="41423"/>
                    <a:pt x="163602" y="41423"/>
                  </a:cubicBezTo>
                  <a:cubicBezTo>
                    <a:pt x="136908" y="41423"/>
                    <a:pt x="114456" y="58654"/>
                    <a:pt x="106142" y="82514"/>
                  </a:cubicBezTo>
                  <a:cubicBezTo>
                    <a:pt x="104916" y="82440"/>
                    <a:pt x="103755" y="82148"/>
                    <a:pt x="102514" y="82148"/>
                  </a:cubicBezTo>
                  <a:cubicBezTo>
                    <a:pt x="68775" y="82148"/>
                    <a:pt x="41426" y="109497"/>
                    <a:pt x="41426" y="143236"/>
                  </a:cubicBezTo>
                  <a:cubicBezTo>
                    <a:pt x="41426" y="151279"/>
                    <a:pt x="43075" y="158920"/>
                    <a:pt x="45897" y="165953"/>
                  </a:cubicBezTo>
                  <a:cubicBezTo>
                    <a:pt x="19914" y="172981"/>
                    <a:pt x="698" y="196484"/>
                    <a:pt x="698" y="224687"/>
                  </a:cubicBezTo>
                  <a:cubicBezTo>
                    <a:pt x="698" y="240403"/>
                    <a:pt x="6800" y="254584"/>
                    <a:pt x="16551" y="265412"/>
                  </a:cubicBezTo>
                  <a:cubicBezTo>
                    <a:pt x="6800" y="276235"/>
                    <a:pt x="698" y="290421"/>
                    <a:pt x="698" y="306138"/>
                  </a:cubicBezTo>
                  <a:cubicBezTo>
                    <a:pt x="698" y="328748"/>
                    <a:pt x="13128" y="348214"/>
                    <a:pt x="31410" y="358725"/>
                  </a:cubicBezTo>
                  <a:cubicBezTo>
                    <a:pt x="32318" y="386043"/>
                    <a:pt x="54606" y="407951"/>
                    <a:pt x="82148" y="407951"/>
                  </a:cubicBezTo>
                  <a:lnTo>
                    <a:pt x="104401" y="407951"/>
                  </a:lnTo>
                  <a:cubicBezTo>
                    <a:pt x="114352" y="407951"/>
                    <a:pt x="122847" y="400754"/>
                    <a:pt x="124487" y="390937"/>
                  </a:cubicBezTo>
                  <a:lnTo>
                    <a:pt x="138697" y="305682"/>
                  </a:lnTo>
                  <a:cubicBezTo>
                    <a:pt x="140224" y="305795"/>
                    <a:pt x="141683" y="306141"/>
                    <a:pt x="143236" y="306141"/>
                  </a:cubicBezTo>
                  <a:cubicBezTo>
                    <a:pt x="164513" y="306141"/>
                    <a:pt x="183203" y="295240"/>
                    <a:pt x="194141" y="278744"/>
                  </a:cubicBezTo>
                  <a:cubicBezTo>
                    <a:pt x="205080" y="295240"/>
                    <a:pt x="223773" y="306141"/>
                    <a:pt x="245047" y="306141"/>
                  </a:cubicBezTo>
                  <a:cubicBezTo>
                    <a:pt x="259096" y="306141"/>
                    <a:pt x="271767" y="301063"/>
                    <a:pt x="282078" y="293079"/>
                  </a:cubicBezTo>
                  <a:cubicBezTo>
                    <a:pt x="275104" y="285817"/>
                    <a:pt x="270499" y="276301"/>
                    <a:pt x="270499" y="265415"/>
                  </a:cubicBezTo>
                  <a:cubicBezTo>
                    <a:pt x="270505" y="264168"/>
                    <a:pt x="270758" y="262998"/>
                    <a:pt x="270871" y="261784"/>
                  </a:cubicBezTo>
                  <a:close/>
                </a:path>
              </a:pathLst>
            </a:custGeom>
            <a:solidFill>
              <a:srgbClr val="5A4146"/>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77" name="PA-任意多边形 3036"/>
            <p:cNvSpPr/>
            <p:nvPr>
              <p:custDataLst>
                <p:tags r:id="rId128"/>
              </p:custDataLst>
            </p:nvPr>
          </p:nvSpPr>
          <p:spPr>
            <a:xfrm>
              <a:off x="18743862" y="18459708"/>
              <a:ext cx="151805" cy="127992"/>
            </a:xfrm>
            <a:custGeom>
              <a:avLst/>
              <a:gdLst>
                <a:gd name="connsiteX0" fmla="*/ 701 w 151804"/>
                <a:gd name="connsiteY0" fmla="*/ 698 h 127992"/>
                <a:gd name="connsiteX1" fmla="*/ 77058 w 151804"/>
                <a:gd name="connsiteY1" fmla="*/ 698 h 127992"/>
                <a:gd name="connsiteX2" fmla="*/ 153416 w 151804"/>
                <a:gd name="connsiteY2" fmla="*/ 77055 h 127992"/>
                <a:gd name="connsiteX3" fmla="*/ 153416 w 151804"/>
                <a:gd name="connsiteY3" fmla="*/ 127961 h 127992"/>
                <a:gd name="connsiteX4" fmla="*/ 698 w 151804"/>
                <a:gd name="connsiteY4" fmla="*/ 127961 h 127992"/>
                <a:gd name="connsiteX5" fmla="*/ 698 w 151804"/>
                <a:gd name="connsiteY5" fmla="*/ 698 h 12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04" h="127992">
                  <a:moveTo>
                    <a:pt x="701" y="698"/>
                  </a:moveTo>
                  <a:lnTo>
                    <a:pt x="77058" y="698"/>
                  </a:lnTo>
                  <a:cubicBezTo>
                    <a:pt x="119230" y="698"/>
                    <a:pt x="153416" y="34884"/>
                    <a:pt x="153416" y="77055"/>
                  </a:cubicBezTo>
                  <a:lnTo>
                    <a:pt x="153416" y="127961"/>
                  </a:lnTo>
                  <a:lnTo>
                    <a:pt x="698" y="127961"/>
                  </a:lnTo>
                  <a:lnTo>
                    <a:pt x="698" y="698"/>
                  </a:lnTo>
                  <a:close/>
                </a:path>
              </a:pathLst>
            </a:custGeom>
            <a:solidFill>
              <a:srgbClr val="E6AF78"/>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78" name="PA-任意多边形 3037"/>
            <p:cNvSpPr/>
            <p:nvPr>
              <p:custDataLst>
                <p:tags r:id="rId129"/>
              </p:custDataLst>
            </p:nvPr>
          </p:nvSpPr>
          <p:spPr>
            <a:xfrm>
              <a:off x="18484056" y="17925195"/>
              <a:ext cx="589359" cy="357188"/>
            </a:xfrm>
            <a:custGeom>
              <a:avLst/>
              <a:gdLst>
                <a:gd name="connsiteX0" fmla="*/ 591396 w 589359"/>
                <a:gd name="connsiteY0" fmla="*/ 698 h 357187"/>
                <a:gd name="connsiteX1" fmla="*/ 311412 w 589359"/>
                <a:gd name="connsiteY1" fmla="*/ 280682 h 357187"/>
                <a:gd name="connsiteX2" fmla="*/ 76049 w 589359"/>
                <a:gd name="connsiteY2" fmla="*/ 151434 h 357187"/>
                <a:gd name="connsiteX3" fmla="*/ 698 w 589359"/>
                <a:gd name="connsiteY3" fmla="*/ 174618 h 357187"/>
                <a:gd name="connsiteX4" fmla="*/ 311412 w 589359"/>
                <a:gd name="connsiteY4" fmla="*/ 357040 h 357187"/>
                <a:gd name="connsiteX5" fmla="*/ 591396 w 589359"/>
                <a:gd name="connsiteY5" fmla="*/ 220398 h 357187"/>
                <a:gd name="connsiteX6" fmla="*/ 591396 w 589359"/>
                <a:gd name="connsiteY6" fmla="*/ 698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359" h="357187">
                  <a:moveTo>
                    <a:pt x="591396" y="698"/>
                  </a:moveTo>
                  <a:cubicBezTo>
                    <a:pt x="591396" y="154687"/>
                    <a:pt x="465405" y="280682"/>
                    <a:pt x="311412" y="280682"/>
                  </a:cubicBezTo>
                  <a:cubicBezTo>
                    <a:pt x="212864" y="280682"/>
                    <a:pt x="125981" y="228952"/>
                    <a:pt x="76049" y="151434"/>
                  </a:cubicBezTo>
                  <a:lnTo>
                    <a:pt x="698" y="174618"/>
                  </a:lnTo>
                  <a:cubicBezTo>
                    <a:pt x="61798" y="283325"/>
                    <a:pt x="178086" y="357040"/>
                    <a:pt x="311412" y="357040"/>
                  </a:cubicBezTo>
                  <a:cubicBezTo>
                    <a:pt x="424992" y="357040"/>
                    <a:pt x="526100" y="303432"/>
                    <a:pt x="591396" y="220398"/>
                  </a:cubicBezTo>
                  <a:lnTo>
                    <a:pt x="591396" y="698"/>
                  </a:lnTo>
                  <a:close/>
                </a:path>
              </a:pathLst>
            </a:custGeom>
            <a:solidFill>
              <a:srgbClr val="00C3F0"/>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79" name="PA-任意多边形 3038"/>
            <p:cNvSpPr/>
            <p:nvPr>
              <p:custDataLst>
                <p:tags r:id="rId130"/>
              </p:custDataLst>
            </p:nvPr>
          </p:nvSpPr>
          <p:spPr>
            <a:xfrm>
              <a:off x="18871131" y="17797929"/>
              <a:ext cx="916781" cy="610195"/>
            </a:xfrm>
            <a:custGeom>
              <a:avLst/>
              <a:gdLst>
                <a:gd name="connsiteX0" fmla="*/ 840648 w 916781"/>
                <a:gd name="connsiteY0" fmla="*/ 611569 h 610195"/>
                <a:gd name="connsiteX1" fmla="*/ 77055 w 916781"/>
                <a:gd name="connsiteY1" fmla="*/ 611569 h 610195"/>
                <a:gd name="connsiteX2" fmla="*/ 698 w 916781"/>
                <a:gd name="connsiteY2" fmla="*/ 535211 h 610195"/>
                <a:gd name="connsiteX3" fmla="*/ 698 w 916781"/>
                <a:gd name="connsiteY3" fmla="*/ 77055 h 610195"/>
                <a:gd name="connsiteX4" fmla="*/ 77055 w 916781"/>
                <a:gd name="connsiteY4" fmla="*/ 698 h 610195"/>
                <a:gd name="connsiteX5" fmla="*/ 840648 w 916781"/>
                <a:gd name="connsiteY5" fmla="*/ 698 h 610195"/>
                <a:gd name="connsiteX6" fmla="*/ 917006 w 916781"/>
                <a:gd name="connsiteY6" fmla="*/ 77055 h 610195"/>
                <a:gd name="connsiteX7" fmla="*/ 917006 w 916781"/>
                <a:gd name="connsiteY7" fmla="*/ 535211 h 610195"/>
                <a:gd name="connsiteX8" fmla="*/ 840648 w 916781"/>
                <a:gd name="connsiteY8" fmla="*/ 611569 h 610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6781" h="610195">
                  <a:moveTo>
                    <a:pt x="840648" y="611569"/>
                  </a:moveTo>
                  <a:lnTo>
                    <a:pt x="77055" y="611569"/>
                  </a:lnTo>
                  <a:cubicBezTo>
                    <a:pt x="34883" y="611569"/>
                    <a:pt x="698" y="577383"/>
                    <a:pt x="698" y="535211"/>
                  </a:cubicBezTo>
                  <a:lnTo>
                    <a:pt x="698" y="77055"/>
                  </a:lnTo>
                  <a:cubicBezTo>
                    <a:pt x="698" y="34883"/>
                    <a:pt x="34883" y="698"/>
                    <a:pt x="77055" y="698"/>
                  </a:cubicBezTo>
                  <a:lnTo>
                    <a:pt x="840648" y="698"/>
                  </a:lnTo>
                  <a:cubicBezTo>
                    <a:pt x="882820" y="698"/>
                    <a:pt x="917006" y="34883"/>
                    <a:pt x="917006" y="77055"/>
                  </a:cubicBezTo>
                  <a:lnTo>
                    <a:pt x="917006" y="535211"/>
                  </a:lnTo>
                  <a:cubicBezTo>
                    <a:pt x="917006" y="577383"/>
                    <a:pt x="882820" y="611569"/>
                    <a:pt x="840648" y="611569"/>
                  </a:cubicBezTo>
                  <a:close/>
                </a:path>
              </a:pathLst>
            </a:custGeom>
            <a:solidFill>
              <a:srgbClr val="D5DCED"/>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80" name="PA-任意多边形 3039"/>
            <p:cNvSpPr/>
            <p:nvPr>
              <p:custDataLst>
                <p:tags r:id="rId131"/>
              </p:custDataLst>
            </p:nvPr>
          </p:nvSpPr>
          <p:spPr>
            <a:xfrm>
              <a:off x="19176565" y="18205173"/>
              <a:ext cx="306586" cy="381000"/>
            </a:xfrm>
            <a:custGeom>
              <a:avLst/>
              <a:gdLst>
                <a:gd name="connsiteX0" fmla="*/ 306138 w 306585"/>
                <a:gd name="connsiteY0" fmla="*/ 382495 h 381000"/>
                <a:gd name="connsiteX1" fmla="*/ 261120 w 306585"/>
                <a:gd name="connsiteY1" fmla="*/ 44876 h 381000"/>
                <a:gd name="connsiteX2" fmla="*/ 210658 w 306585"/>
                <a:gd name="connsiteY2" fmla="*/ 698 h 381000"/>
                <a:gd name="connsiteX3" fmla="*/ 96174 w 306585"/>
                <a:gd name="connsiteY3" fmla="*/ 698 h 381000"/>
                <a:gd name="connsiteX4" fmla="*/ 45712 w 306585"/>
                <a:gd name="connsiteY4" fmla="*/ 44876 h 381000"/>
                <a:gd name="connsiteX5" fmla="*/ 698 w 306585"/>
                <a:gd name="connsiteY5" fmla="*/ 382495 h 381000"/>
                <a:gd name="connsiteX6" fmla="*/ 306138 w 306585"/>
                <a:gd name="connsiteY6" fmla="*/ 38249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585" h="381000">
                  <a:moveTo>
                    <a:pt x="306138" y="382495"/>
                  </a:moveTo>
                  <a:lnTo>
                    <a:pt x="261120" y="44876"/>
                  </a:lnTo>
                  <a:cubicBezTo>
                    <a:pt x="257748" y="19584"/>
                    <a:pt x="236176" y="698"/>
                    <a:pt x="210658" y="698"/>
                  </a:cubicBezTo>
                  <a:lnTo>
                    <a:pt x="96174" y="698"/>
                  </a:lnTo>
                  <a:cubicBezTo>
                    <a:pt x="70662" y="698"/>
                    <a:pt x="49085" y="19584"/>
                    <a:pt x="45712" y="44876"/>
                  </a:cubicBezTo>
                  <a:lnTo>
                    <a:pt x="698" y="382495"/>
                  </a:lnTo>
                  <a:lnTo>
                    <a:pt x="306138" y="382495"/>
                  </a:lnTo>
                  <a:close/>
                </a:path>
              </a:pathLst>
            </a:custGeom>
            <a:solidFill>
              <a:srgbClr val="AFB9D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81" name="PA-任意多边形 3040"/>
            <p:cNvSpPr/>
            <p:nvPr>
              <p:custDataLst>
                <p:tags r:id="rId132"/>
              </p:custDataLst>
            </p:nvPr>
          </p:nvSpPr>
          <p:spPr>
            <a:xfrm>
              <a:off x="19278382" y="18001552"/>
              <a:ext cx="101203" cy="101203"/>
            </a:xfrm>
            <a:custGeom>
              <a:avLst/>
              <a:gdLst>
                <a:gd name="connsiteX0" fmla="*/ 102508 w 101203"/>
                <a:gd name="connsiteY0" fmla="*/ 51603 h 101203"/>
                <a:gd name="connsiteX1" fmla="*/ 51603 w 101203"/>
                <a:gd name="connsiteY1" fmla="*/ 102508 h 101203"/>
                <a:gd name="connsiteX2" fmla="*/ 698 w 101203"/>
                <a:gd name="connsiteY2" fmla="*/ 51603 h 101203"/>
                <a:gd name="connsiteX3" fmla="*/ 51603 w 101203"/>
                <a:gd name="connsiteY3" fmla="*/ 698 h 101203"/>
                <a:gd name="connsiteX4" fmla="*/ 102508 w 101203"/>
                <a:gd name="connsiteY4" fmla="*/ 51603 h 101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03" h="101203">
                  <a:moveTo>
                    <a:pt x="102508" y="51603"/>
                  </a:moveTo>
                  <a:cubicBezTo>
                    <a:pt x="102508" y="79717"/>
                    <a:pt x="79717" y="102508"/>
                    <a:pt x="51603" y="102508"/>
                  </a:cubicBezTo>
                  <a:cubicBezTo>
                    <a:pt x="23489" y="102508"/>
                    <a:pt x="698" y="79717"/>
                    <a:pt x="698" y="51603"/>
                  </a:cubicBezTo>
                  <a:cubicBezTo>
                    <a:pt x="698" y="23489"/>
                    <a:pt x="23489" y="698"/>
                    <a:pt x="51603" y="698"/>
                  </a:cubicBezTo>
                  <a:cubicBezTo>
                    <a:pt x="79717" y="698"/>
                    <a:pt x="102508" y="23489"/>
                    <a:pt x="102508" y="51603"/>
                  </a:cubicBezTo>
                  <a:close/>
                </a:path>
              </a:pathLst>
            </a:custGeom>
            <a:solidFill>
              <a:srgbClr val="FFFFFF"/>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82" name="PA-任意多边形 3041"/>
            <p:cNvSpPr/>
            <p:nvPr>
              <p:custDataLst>
                <p:tags r:id="rId133"/>
              </p:custDataLst>
            </p:nvPr>
          </p:nvSpPr>
          <p:spPr>
            <a:xfrm>
              <a:off x="18311165" y="18586974"/>
              <a:ext cx="1476375" cy="101203"/>
            </a:xfrm>
            <a:custGeom>
              <a:avLst/>
              <a:gdLst>
                <a:gd name="connsiteX0" fmla="*/ 1451519 w 1476375"/>
                <a:gd name="connsiteY0" fmla="*/ 102508 h 101203"/>
                <a:gd name="connsiteX1" fmla="*/ 26150 w 1476375"/>
                <a:gd name="connsiteY1" fmla="*/ 102508 h 101203"/>
                <a:gd name="connsiteX2" fmla="*/ 698 w 1476375"/>
                <a:gd name="connsiteY2" fmla="*/ 77055 h 101203"/>
                <a:gd name="connsiteX3" fmla="*/ 698 w 1476375"/>
                <a:gd name="connsiteY3" fmla="*/ 26150 h 101203"/>
                <a:gd name="connsiteX4" fmla="*/ 26150 w 1476375"/>
                <a:gd name="connsiteY4" fmla="*/ 698 h 101203"/>
                <a:gd name="connsiteX5" fmla="*/ 1451519 w 1476375"/>
                <a:gd name="connsiteY5" fmla="*/ 698 h 101203"/>
                <a:gd name="connsiteX6" fmla="*/ 1476971 w 1476375"/>
                <a:gd name="connsiteY6" fmla="*/ 26150 h 101203"/>
                <a:gd name="connsiteX7" fmla="*/ 1476971 w 1476375"/>
                <a:gd name="connsiteY7" fmla="*/ 77055 h 101203"/>
                <a:gd name="connsiteX8" fmla="*/ 1451519 w 1476375"/>
                <a:gd name="connsiteY8" fmla="*/ 102508 h 1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375" h="101203">
                  <a:moveTo>
                    <a:pt x="1451519" y="102508"/>
                  </a:moveTo>
                  <a:lnTo>
                    <a:pt x="26150" y="102508"/>
                  </a:lnTo>
                  <a:cubicBezTo>
                    <a:pt x="12095" y="102508"/>
                    <a:pt x="698" y="91111"/>
                    <a:pt x="698" y="77055"/>
                  </a:cubicBezTo>
                  <a:lnTo>
                    <a:pt x="698" y="26150"/>
                  </a:lnTo>
                  <a:cubicBezTo>
                    <a:pt x="698" y="12095"/>
                    <a:pt x="12095" y="698"/>
                    <a:pt x="26150" y="698"/>
                  </a:cubicBezTo>
                  <a:lnTo>
                    <a:pt x="1451519" y="698"/>
                  </a:lnTo>
                  <a:cubicBezTo>
                    <a:pt x="1465574" y="698"/>
                    <a:pt x="1476971" y="12095"/>
                    <a:pt x="1476971" y="26150"/>
                  </a:cubicBezTo>
                  <a:lnTo>
                    <a:pt x="1476971" y="77055"/>
                  </a:lnTo>
                  <a:cubicBezTo>
                    <a:pt x="1476971" y="91111"/>
                    <a:pt x="1465577" y="102508"/>
                    <a:pt x="1451519" y="102508"/>
                  </a:cubicBezTo>
                  <a:close/>
                </a:path>
              </a:pathLst>
            </a:custGeom>
            <a:solidFill>
              <a:srgbClr val="F5DCB4"/>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83" name="PA-任意多边形 3042"/>
            <p:cNvSpPr/>
            <p:nvPr>
              <p:custDataLst>
                <p:tags r:id="rId134"/>
              </p:custDataLst>
            </p:nvPr>
          </p:nvSpPr>
          <p:spPr>
            <a:xfrm>
              <a:off x="18287302" y="17290458"/>
              <a:ext cx="1524000" cy="1422797"/>
            </a:xfrm>
            <a:custGeom>
              <a:avLst/>
              <a:gdLst>
                <a:gd name="connsiteX0" fmla="*/ 1424477 w 1524000"/>
                <a:gd name="connsiteY0" fmla="*/ 1142903 h 1422796"/>
                <a:gd name="connsiteX1" fmla="*/ 1524698 w 1524000"/>
                <a:gd name="connsiteY1" fmla="*/ 1042682 h 1422796"/>
                <a:gd name="connsiteX2" fmla="*/ 1524698 w 1524000"/>
                <a:gd name="connsiteY2" fmla="*/ 584527 h 1422796"/>
                <a:gd name="connsiteX3" fmla="*/ 1424477 w 1524000"/>
                <a:gd name="connsiteY3" fmla="*/ 484306 h 1422796"/>
                <a:gd name="connsiteX4" fmla="*/ 796741 w 1524000"/>
                <a:gd name="connsiteY4" fmla="*/ 484306 h 1422796"/>
                <a:gd name="connsiteX5" fmla="*/ 796741 w 1524000"/>
                <a:gd name="connsiteY5" fmla="*/ 472533 h 1422796"/>
                <a:gd name="connsiteX6" fmla="*/ 782185 w 1524000"/>
                <a:gd name="connsiteY6" fmla="*/ 431755 h 1422796"/>
                <a:gd name="connsiteX7" fmla="*/ 795642 w 1524000"/>
                <a:gd name="connsiteY7" fmla="*/ 402912 h 1422796"/>
                <a:gd name="connsiteX8" fmla="*/ 837466 w 1524000"/>
                <a:gd name="connsiteY8" fmla="*/ 329995 h 1422796"/>
                <a:gd name="connsiteX9" fmla="*/ 826884 w 1524000"/>
                <a:gd name="connsiteY9" fmla="*/ 289269 h 1422796"/>
                <a:gd name="connsiteX10" fmla="*/ 837466 w 1524000"/>
                <a:gd name="connsiteY10" fmla="*/ 248544 h 1422796"/>
                <a:gd name="connsiteX11" fmla="*/ 796264 w 1524000"/>
                <a:gd name="connsiteY11" fmla="*/ 175987 h 1422796"/>
                <a:gd name="connsiteX12" fmla="*/ 796741 w 1524000"/>
                <a:gd name="connsiteY12" fmla="*/ 167093 h 1422796"/>
                <a:gd name="connsiteX13" fmla="*/ 723440 w 1524000"/>
                <a:gd name="connsiteY13" fmla="*/ 82940 h 1422796"/>
                <a:gd name="connsiteX14" fmla="*/ 650702 w 1524000"/>
                <a:gd name="connsiteY14" fmla="*/ 41420 h 1422796"/>
                <a:gd name="connsiteX15" fmla="*/ 639001 w 1524000"/>
                <a:gd name="connsiteY15" fmla="*/ 42313 h 1422796"/>
                <a:gd name="connsiteX16" fmla="*/ 579434 w 1524000"/>
                <a:gd name="connsiteY16" fmla="*/ 21057 h 1422796"/>
                <a:gd name="connsiteX17" fmla="*/ 570694 w 1524000"/>
                <a:gd name="connsiteY17" fmla="*/ 21498 h 1422796"/>
                <a:gd name="connsiteX18" fmla="*/ 508169 w 1524000"/>
                <a:gd name="connsiteY18" fmla="*/ 698 h 1422796"/>
                <a:gd name="connsiteX19" fmla="*/ 445640 w 1524000"/>
                <a:gd name="connsiteY19" fmla="*/ 21498 h 1422796"/>
                <a:gd name="connsiteX20" fmla="*/ 436901 w 1524000"/>
                <a:gd name="connsiteY20" fmla="*/ 21057 h 1422796"/>
                <a:gd name="connsiteX21" fmla="*/ 377644 w 1524000"/>
                <a:gd name="connsiteY21" fmla="*/ 41837 h 1422796"/>
                <a:gd name="connsiteX22" fmla="*/ 313261 w 1524000"/>
                <a:gd name="connsiteY22" fmla="*/ 82943 h 1422796"/>
                <a:gd name="connsiteX23" fmla="*/ 239960 w 1524000"/>
                <a:gd name="connsiteY23" fmla="*/ 167093 h 1422796"/>
                <a:gd name="connsiteX24" fmla="*/ 240436 w 1524000"/>
                <a:gd name="connsiteY24" fmla="*/ 175987 h 1422796"/>
                <a:gd name="connsiteX25" fmla="*/ 199234 w 1524000"/>
                <a:gd name="connsiteY25" fmla="*/ 248544 h 1422796"/>
                <a:gd name="connsiteX26" fmla="*/ 209816 w 1524000"/>
                <a:gd name="connsiteY26" fmla="*/ 289269 h 1422796"/>
                <a:gd name="connsiteX27" fmla="*/ 199234 w 1524000"/>
                <a:gd name="connsiteY27" fmla="*/ 329995 h 1422796"/>
                <a:gd name="connsiteX28" fmla="*/ 241061 w 1524000"/>
                <a:gd name="connsiteY28" fmla="*/ 402912 h 1422796"/>
                <a:gd name="connsiteX29" fmla="*/ 246853 w 1524000"/>
                <a:gd name="connsiteY29" fmla="*/ 419920 h 1422796"/>
                <a:gd name="connsiteX30" fmla="*/ 219597 w 1524000"/>
                <a:gd name="connsiteY30" fmla="*/ 472530 h 1422796"/>
                <a:gd name="connsiteX31" fmla="*/ 219597 w 1524000"/>
                <a:gd name="connsiteY31" fmla="*/ 513256 h 1422796"/>
                <a:gd name="connsiteX32" fmla="*/ 284185 w 1524000"/>
                <a:gd name="connsiteY32" fmla="*/ 577844 h 1422796"/>
                <a:gd name="connsiteX33" fmla="*/ 294791 w 1524000"/>
                <a:gd name="connsiteY33" fmla="*/ 577844 h 1422796"/>
                <a:gd name="connsiteX34" fmla="*/ 296526 w 1524000"/>
                <a:gd name="connsiteY34" fmla="*/ 588685 h 1422796"/>
                <a:gd name="connsiteX35" fmla="*/ 333096 w 1524000"/>
                <a:gd name="connsiteY35" fmla="*/ 652952 h 1422796"/>
                <a:gd name="connsiteX36" fmla="*/ 341776 w 1524000"/>
                <a:gd name="connsiteY36" fmla="*/ 660185 h 1422796"/>
                <a:gd name="connsiteX37" fmla="*/ 341776 w 1524000"/>
                <a:gd name="connsiteY37" fmla="*/ 727530 h 1422796"/>
                <a:gd name="connsiteX38" fmla="*/ 329870 w 1524000"/>
                <a:gd name="connsiteY38" fmla="*/ 743645 h 1422796"/>
                <a:gd name="connsiteX39" fmla="*/ 151395 w 1524000"/>
                <a:gd name="connsiteY39" fmla="*/ 798559 h 1422796"/>
                <a:gd name="connsiteX40" fmla="*/ 77055 w 1524000"/>
                <a:gd name="connsiteY40" fmla="*/ 899215 h 1422796"/>
                <a:gd name="connsiteX41" fmla="*/ 77055 w 1524000"/>
                <a:gd name="connsiteY41" fmla="*/ 1195404 h 1422796"/>
                <a:gd name="connsiteX42" fmla="*/ 104261 w 1524000"/>
                <a:gd name="connsiteY42" fmla="*/ 1273354 h 1422796"/>
                <a:gd name="connsiteX43" fmla="*/ 50013 w 1524000"/>
                <a:gd name="connsiteY43" fmla="*/ 1273354 h 1422796"/>
                <a:gd name="connsiteX44" fmla="*/ 698 w 1524000"/>
                <a:gd name="connsiteY44" fmla="*/ 1322666 h 1422796"/>
                <a:gd name="connsiteX45" fmla="*/ 698 w 1524000"/>
                <a:gd name="connsiteY45" fmla="*/ 1373572 h 1422796"/>
                <a:gd name="connsiteX46" fmla="*/ 50013 w 1524000"/>
                <a:gd name="connsiteY46" fmla="*/ 1422887 h 1422796"/>
                <a:gd name="connsiteX47" fmla="*/ 1475382 w 1524000"/>
                <a:gd name="connsiteY47" fmla="*/ 1422887 h 1422796"/>
                <a:gd name="connsiteX48" fmla="*/ 1524698 w 1524000"/>
                <a:gd name="connsiteY48" fmla="*/ 1373572 h 1422796"/>
                <a:gd name="connsiteX49" fmla="*/ 1524698 w 1524000"/>
                <a:gd name="connsiteY49" fmla="*/ 1322666 h 1422796"/>
                <a:gd name="connsiteX50" fmla="*/ 1475382 w 1524000"/>
                <a:gd name="connsiteY50" fmla="*/ 1273351 h 1422796"/>
                <a:gd name="connsiteX51" fmla="*/ 1216290 w 1524000"/>
                <a:gd name="connsiteY51" fmla="*/ 1273351 h 1422796"/>
                <a:gd name="connsiteX52" fmla="*/ 1198895 w 1524000"/>
                <a:gd name="connsiteY52" fmla="*/ 1142903 h 1422796"/>
                <a:gd name="connsiteX53" fmla="*/ 1424477 w 1524000"/>
                <a:gd name="connsiteY53" fmla="*/ 1142903 h 1422796"/>
                <a:gd name="connsiteX54" fmla="*/ 1476974 w 1524000"/>
                <a:gd name="connsiteY54" fmla="*/ 584527 h 1422796"/>
                <a:gd name="connsiteX55" fmla="*/ 1476974 w 1524000"/>
                <a:gd name="connsiteY55" fmla="*/ 1042682 h 1422796"/>
                <a:gd name="connsiteX56" fmla="*/ 1424477 w 1524000"/>
                <a:gd name="connsiteY56" fmla="*/ 1095180 h 1422796"/>
                <a:gd name="connsiteX57" fmla="*/ 1195401 w 1524000"/>
                <a:gd name="connsiteY57" fmla="*/ 1095180 h 1422796"/>
                <a:gd name="connsiteX58" fmla="*/ 1192558 w 1524000"/>
                <a:gd name="connsiteY58" fmla="*/ 1095364 h 1422796"/>
                <a:gd name="connsiteX59" fmla="*/ 1174035 w 1524000"/>
                <a:gd name="connsiteY59" fmla="*/ 956442 h 1422796"/>
                <a:gd name="connsiteX60" fmla="*/ 1099924 w 1524000"/>
                <a:gd name="connsiteY60" fmla="*/ 891556 h 1422796"/>
                <a:gd name="connsiteX61" fmla="*/ 985440 w 1524000"/>
                <a:gd name="connsiteY61" fmla="*/ 891556 h 1422796"/>
                <a:gd name="connsiteX62" fmla="*/ 911326 w 1524000"/>
                <a:gd name="connsiteY62" fmla="*/ 956442 h 1422796"/>
                <a:gd name="connsiteX63" fmla="*/ 892803 w 1524000"/>
                <a:gd name="connsiteY63" fmla="*/ 1095364 h 1422796"/>
                <a:gd name="connsiteX64" fmla="*/ 889961 w 1524000"/>
                <a:gd name="connsiteY64" fmla="*/ 1095180 h 1422796"/>
                <a:gd name="connsiteX65" fmla="*/ 660884 w 1524000"/>
                <a:gd name="connsiteY65" fmla="*/ 1095180 h 1422796"/>
                <a:gd name="connsiteX66" fmla="*/ 608387 w 1524000"/>
                <a:gd name="connsiteY66" fmla="*/ 1042682 h 1422796"/>
                <a:gd name="connsiteX67" fmla="*/ 608387 w 1524000"/>
                <a:gd name="connsiteY67" fmla="*/ 584527 h 1422796"/>
                <a:gd name="connsiteX68" fmla="*/ 660884 w 1524000"/>
                <a:gd name="connsiteY68" fmla="*/ 532029 h 1422796"/>
                <a:gd name="connsiteX69" fmla="*/ 1424477 w 1524000"/>
                <a:gd name="connsiteY69" fmla="*/ 532029 h 1422796"/>
                <a:gd name="connsiteX70" fmla="*/ 1476974 w 1524000"/>
                <a:gd name="connsiteY70" fmla="*/ 584527 h 1422796"/>
                <a:gd name="connsiteX71" fmla="*/ 811933 w 1524000"/>
                <a:gd name="connsiteY71" fmla="*/ 1273351 h 1422796"/>
                <a:gd name="connsiteX72" fmla="*/ 812013 w 1524000"/>
                <a:gd name="connsiteY72" fmla="*/ 1271761 h 1422796"/>
                <a:gd name="connsiteX73" fmla="*/ 812013 w 1524000"/>
                <a:gd name="connsiteY73" fmla="*/ 1142906 h 1422796"/>
                <a:gd name="connsiteX74" fmla="*/ 886463 w 1524000"/>
                <a:gd name="connsiteY74" fmla="*/ 1142906 h 1422796"/>
                <a:gd name="connsiteX75" fmla="*/ 869068 w 1524000"/>
                <a:gd name="connsiteY75" fmla="*/ 1273354 h 1422796"/>
                <a:gd name="connsiteX76" fmla="*/ 811933 w 1524000"/>
                <a:gd name="connsiteY76" fmla="*/ 1273354 h 1422796"/>
                <a:gd name="connsiteX77" fmla="*/ 736516 w 1524000"/>
                <a:gd name="connsiteY77" fmla="*/ 484306 h 1422796"/>
                <a:gd name="connsiteX78" fmla="*/ 740713 w 1524000"/>
                <a:gd name="connsiteY78" fmla="*/ 458085 h 1422796"/>
                <a:gd name="connsiteX79" fmla="*/ 749017 w 1524000"/>
                <a:gd name="connsiteY79" fmla="*/ 472533 h 1422796"/>
                <a:gd name="connsiteX80" fmla="*/ 749017 w 1524000"/>
                <a:gd name="connsiteY80" fmla="*/ 484306 h 1422796"/>
                <a:gd name="connsiteX81" fmla="*/ 736516 w 1524000"/>
                <a:gd name="connsiteY81" fmla="*/ 484306 h 1422796"/>
                <a:gd name="connsiteX82" fmla="*/ 256676 w 1524000"/>
                <a:gd name="connsiteY82" fmla="*/ 273300 h 1422796"/>
                <a:gd name="connsiteX83" fmla="*/ 246958 w 1524000"/>
                <a:gd name="connsiteY83" fmla="*/ 248547 h 1422796"/>
                <a:gd name="connsiteX84" fmla="*/ 274527 w 1524000"/>
                <a:gd name="connsiteY84" fmla="*/ 212846 h 1422796"/>
                <a:gd name="connsiteX85" fmla="*/ 289647 w 1524000"/>
                <a:gd name="connsiteY85" fmla="*/ 200455 h 1422796"/>
                <a:gd name="connsiteX86" fmla="*/ 290436 w 1524000"/>
                <a:gd name="connsiteY86" fmla="*/ 180920 h 1422796"/>
                <a:gd name="connsiteX87" fmla="*/ 287680 w 1524000"/>
                <a:gd name="connsiteY87" fmla="*/ 167099 h 1422796"/>
                <a:gd name="connsiteX88" fmla="*/ 324036 w 1524000"/>
                <a:gd name="connsiteY88" fmla="*/ 129883 h 1422796"/>
                <a:gd name="connsiteX89" fmla="*/ 327110 w 1524000"/>
                <a:gd name="connsiteY89" fmla="*/ 130196 h 1422796"/>
                <a:gd name="connsiteX90" fmla="*/ 351066 w 1524000"/>
                <a:gd name="connsiteY90" fmla="*/ 114227 h 1422796"/>
                <a:gd name="connsiteX91" fmla="*/ 385222 w 1524000"/>
                <a:gd name="connsiteY91" fmla="*/ 89155 h 1422796"/>
                <a:gd name="connsiteX92" fmla="*/ 386615 w 1524000"/>
                <a:gd name="connsiteY92" fmla="*/ 89215 h 1422796"/>
                <a:gd name="connsiteX93" fmla="*/ 403745 w 1524000"/>
                <a:gd name="connsiteY93" fmla="*/ 82389 h 1422796"/>
                <a:gd name="connsiteX94" fmla="*/ 436898 w 1524000"/>
                <a:gd name="connsiteY94" fmla="*/ 68781 h 1422796"/>
                <a:gd name="connsiteX95" fmla="*/ 447325 w 1524000"/>
                <a:gd name="connsiteY95" fmla="*/ 70049 h 1422796"/>
                <a:gd name="connsiteX96" fmla="*/ 468896 w 1524000"/>
                <a:gd name="connsiteY96" fmla="*/ 64167 h 1422796"/>
                <a:gd name="connsiteX97" fmla="*/ 508169 w 1524000"/>
                <a:gd name="connsiteY97" fmla="*/ 48421 h 1422796"/>
                <a:gd name="connsiteX98" fmla="*/ 547439 w 1524000"/>
                <a:gd name="connsiteY98" fmla="*/ 64170 h 1422796"/>
                <a:gd name="connsiteX99" fmla="*/ 569010 w 1524000"/>
                <a:gd name="connsiteY99" fmla="*/ 70052 h 1422796"/>
                <a:gd name="connsiteX100" fmla="*/ 579437 w 1524000"/>
                <a:gd name="connsiteY100" fmla="*/ 68784 h 1422796"/>
                <a:gd name="connsiteX101" fmla="*/ 614379 w 1524000"/>
                <a:gd name="connsiteY101" fmla="*/ 84521 h 1422796"/>
                <a:gd name="connsiteX102" fmla="*/ 639676 w 1524000"/>
                <a:gd name="connsiteY102" fmla="*/ 91099 h 1422796"/>
                <a:gd name="connsiteX103" fmla="*/ 650707 w 1524000"/>
                <a:gd name="connsiteY103" fmla="*/ 89146 h 1422796"/>
                <a:gd name="connsiteX104" fmla="*/ 685634 w 1524000"/>
                <a:gd name="connsiteY104" fmla="*/ 114224 h 1422796"/>
                <a:gd name="connsiteX105" fmla="*/ 709590 w 1524000"/>
                <a:gd name="connsiteY105" fmla="*/ 130193 h 1422796"/>
                <a:gd name="connsiteX106" fmla="*/ 712659 w 1524000"/>
                <a:gd name="connsiteY106" fmla="*/ 129880 h 1422796"/>
                <a:gd name="connsiteX107" fmla="*/ 749017 w 1524000"/>
                <a:gd name="connsiteY107" fmla="*/ 167096 h 1422796"/>
                <a:gd name="connsiteX108" fmla="*/ 746264 w 1524000"/>
                <a:gd name="connsiteY108" fmla="*/ 180914 h 1422796"/>
                <a:gd name="connsiteX109" fmla="*/ 747050 w 1524000"/>
                <a:gd name="connsiteY109" fmla="*/ 200452 h 1422796"/>
                <a:gd name="connsiteX110" fmla="*/ 762177 w 1524000"/>
                <a:gd name="connsiteY110" fmla="*/ 212843 h 1422796"/>
                <a:gd name="connsiteX111" fmla="*/ 789743 w 1524000"/>
                <a:gd name="connsiteY111" fmla="*/ 248544 h 1422796"/>
                <a:gd name="connsiteX112" fmla="*/ 780024 w 1524000"/>
                <a:gd name="connsiteY112" fmla="*/ 273297 h 1422796"/>
                <a:gd name="connsiteX113" fmla="*/ 780024 w 1524000"/>
                <a:gd name="connsiteY113" fmla="*/ 305242 h 1422796"/>
                <a:gd name="connsiteX114" fmla="*/ 789743 w 1524000"/>
                <a:gd name="connsiteY114" fmla="*/ 329995 h 1422796"/>
                <a:gd name="connsiteX115" fmla="*/ 764662 w 1524000"/>
                <a:gd name="connsiteY115" fmla="*/ 364919 h 1422796"/>
                <a:gd name="connsiteX116" fmla="*/ 748749 w 1524000"/>
                <a:gd name="connsiteY116" fmla="*/ 389612 h 1422796"/>
                <a:gd name="connsiteX117" fmla="*/ 749005 w 1524000"/>
                <a:gd name="connsiteY117" fmla="*/ 391794 h 1422796"/>
                <a:gd name="connsiteX118" fmla="*/ 736453 w 1524000"/>
                <a:gd name="connsiteY118" fmla="*/ 407228 h 1422796"/>
                <a:gd name="connsiteX119" fmla="*/ 712867 w 1524000"/>
                <a:gd name="connsiteY119" fmla="*/ 407945 h 1422796"/>
                <a:gd name="connsiteX120" fmla="*/ 699145 w 1524000"/>
                <a:gd name="connsiteY120" fmla="*/ 325613 h 1422796"/>
                <a:gd name="connsiteX121" fmla="*/ 673826 w 1524000"/>
                <a:gd name="connsiteY121" fmla="*/ 305742 h 1422796"/>
                <a:gd name="connsiteX122" fmla="*/ 670546 w 1524000"/>
                <a:gd name="connsiteY122" fmla="*/ 306108 h 1422796"/>
                <a:gd name="connsiteX123" fmla="*/ 670406 w 1524000"/>
                <a:gd name="connsiteY123" fmla="*/ 306126 h 1422796"/>
                <a:gd name="connsiteX124" fmla="*/ 640048 w 1524000"/>
                <a:gd name="connsiteY124" fmla="*/ 289409 h 1422796"/>
                <a:gd name="connsiteX125" fmla="*/ 620162 w 1524000"/>
                <a:gd name="connsiteY125" fmla="*/ 278735 h 1422796"/>
                <a:gd name="connsiteX126" fmla="*/ 620162 w 1524000"/>
                <a:gd name="connsiteY126" fmla="*/ 278735 h 1422796"/>
                <a:gd name="connsiteX127" fmla="*/ 600276 w 1524000"/>
                <a:gd name="connsiteY127" fmla="*/ 289406 h 1422796"/>
                <a:gd name="connsiteX128" fmla="*/ 569254 w 1524000"/>
                <a:gd name="connsiteY128" fmla="*/ 306129 h 1422796"/>
                <a:gd name="connsiteX129" fmla="*/ 538232 w 1524000"/>
                <a:gd name="connsiteY129" fmla="*/ 289406 h 1422796"/>
                <a:gd name="connsiteX130" fmla="*/ 518346 w 1524000"/>
                <a:gd name="connsiteY130" fmla="*/ 278732 h 1422796"/>
                <a:gd name="connsiteX131" fmla="*/ 518346 w 1524000"/>
                <a:gd name="connsiteY131" fmla="*/ 278732 h 1422796"/>
                <a:gd name="connsiteX132" fmla="*/ 498459 w 1524000"/>
                <a:gd name="connsiteY132" fmla="*/ 289403 h 1422796"/>
                <a:gd name="connsiteX133" fmla="*/ 467438 w 1524000"/>
                <a:gd name="connsiteY133" fmla="*/ 306126 h 1422796"/>
                <a:gd name="connsiteX134" fmla="*/ 436416 w 1524000"/>
                <a:gd name="connsiteY134" fmla="*/ 289403 h 1422796"/>
                <a:gd name="connsiteX135" fmla="*/ 416529 w 1524000"/>
                <a:gd name="connsiteY135" fmla="*/ 278729 h 1422796"/>
                <a:gd name="connsiteX136" fmla="*/ 416529 w 1524000"/>
                <a:gd name="connsiteY136" fmla="*/ 278729 h 1422796"/>
                <a:gd name="connsiteX137" fmla="*/ 396643 w 1524000"/>
                <a:gd name="connsiteY137" fmla="*/ 289400 h 1422796"/>
                <a:gd name="connsiteX138" fmla="*/ 366285 w 1524000"/>
                <a:gd name="connsiteY138" fmla="*/ 306117 h 1422796"/>
                <a:gd name="connsiteX139" fmla="*/ 366145 w 1524000"/>
                <a:gd name="connsiteY139" fmla="*/ 306099 h 1422796"/>
                <a:gd name="connsiteX140" fmla="*/ 362862 w 1524000"/>
                <a:gd name="connsiteY140" fmla="*/ 305733 h 1422796"/>
                <a:gd name="connsiteX141" fmla="*/ 337546 w 1524000"/>
                <a:gd name="connsiteY141" fmla="*/ 325604 h 1422796"/>
                <a:gd name="connsiteX142" fmla="*/ 323827 w 1524000"/>
                <a:gd name="connsiteY142" fmla="*/ 407945 h 1422796"/>
                <a:gd name="connsiteX143" fmla="*/ 300244 w 1524000"/>
                <a:gd name="connsiteY143" fmla="*/ 407228 h 1422796"/>
                <a:gd name="connsiteX144" fmla="*/ 287692 w 1524000"/>
                <a:gd name="connsiteY144" fmla="*/ 391788 h 1422796"/>
                <a:gd name="connsiteX145" fmla="*/ 287942 w 1524000"/>
                <a:gd name="connsiteY145" fmla="*/ 389612 h 1422796"/>
                <a:gd name="connsiteX146" fmla="*/ 272029 w 1524000"/>
                <a:gd name="connsiteY146" fmla="*/ 364919 h 1422796"/>
                <a:gd name="connsiteX147" fmla="*/ 246949 w 1524000"/>
                <a:gd name="connsiteY147" fmla="*/ 329995 h 1422796"/>
                <a:gd name="connsiteX148" fmla="*/ 256667 w 1524000"/>
                <a:gd name="connsiteY148" fmla="*/ 305242 h 1422796"/>
                <a:gd name="connsiteX149" fmla="*/ 256676 w 1524000"/>
                <a:gd name="connsiteY149" fmla="*/ 273300 h 1422796"/>
                <a:gd name="connsiteX150" fmla="*/ 284180 w 1524000"/>
                <a:gd name="connsiteY150" fmla="*/ 530121 h 1422796"/>
                <a:gd name="connsiteX151" fmla="*/ 267317 w 1524000"/>
                <a:gd name="connsiteY151" fmla="*/ 513259 h 1422796"/>
                <a:gd name="connsiteX152" fmla="*/ 267317 w 1524000"/>
                <a:gd name="connsiteY152" fmla="*/ 472533 h 1422796"/>
                <a:gd name="connsiteX153" fmla="*/ 275622 w 1524000"/>
                <a:gd name="connsiteY153" fmla="*/ 458085 h 1422796"/>
                <a:gd name="connsiteX154" fmla="*/ 287150 w 1524000"/>
                <a:gd name="connsiteY154" fmla="*/ 530121 h 1422796"/>
                <a:gd name="connsiteX155" fmla="*/ 284180 w 1524000"/>
                <a:gd name="connsiteY155" fmla="*/ 530121 h 1422796"/>
                <a:gd name="connsiteX156" fmla="*/ 323565 w 1524000"/>
                <a:gd name="connsiteY156" fmla="*/ 455671 h 1422796"/>
                <a:gd name="connsiteX157" fmla="*/ 326795 w 1524000"/>
                <a:gd name="connsiteY157" fmla="*/ 455671 h 1422796"/>
                <a:gd name="connsiteX158" fmla="*/ 370419 w 1524000"/>
                <a:gd name="connsiteY158" fmla="*/ 418717 h 1422796"/>
                <a:gd name="connsiteX159" fmla="*/ 381474 w 1524000"/>
                <a:gd name="connsiteY159" fmla="*/ 352373 h 1422796"/>
                <a:gd name="connsiteX160" fmla="*/ 416535 w 1524000"/>
                <a:gd name="connsiteY160" fmla="*/ 336894 h 1422796"/>
                <a:gd name="connsiteX161" fmla="*/ 467441 w 1524000"/>
                <a:gd name="connsiteY161" fmla="*/ 353858 h 1422796"/>
                <a:gd name="connsiteX162" fmla="*/ 518346 w 1524000"/>
                <a:gd name="connsiteY162" fmla="*/ 336894 h 1422796"/>
                <a:gd name="connsiteX163" fmla="*/ 569251 w 1524000"/>
                <a:gd name="connsiteY163" fmla="*/ 353858 h 1422796"/>
                <a:gd name="connsiteX164" fmla="*/ 620156 w 1524000"/>
                <a:gd name="connsiteY164" fmla="*/ 336894 h 1422796"/>
                <a:gd name="connsiteX165" fmla="*/ 655217 w 1524000"/>
                <a:gd name="connsiteY165" fmla="*/ 352373 h 1422796"/>
                <a:gd name="connsiteX166" fmla="*/ 666272 w 1524000"/>
                <a:gd name="connsiteY166" fmla="*/ 418720 h 1422796"/>
                <a:gd name="connsiteX167" fmla="*/ 693281 w 1524000"/>
                <a:gd name="connsiteY167" fmla="*/ 452427 h 1422796"/>
                <a:gd name="connsiteX168" fmla="*/ 688182 w 1524000"/>
                <a:gd name="connsiteY168" fmla="*/ 484306 h 1422796"/>
                <a:gd name="connsiteX169" fmla="*/ 660881 w 1524000"/>
                <a:gd name="connsiteY169" fmla="*/ 484306 h 1422796"/>
                <a:gd name="connsiteX170" fmla="*/ 560660 w 1524000"/>
                <a:gd name="connsiteY170" fmla="*/ 584527 h 1422796"/>
                <a:gd name="connsiteX171" fmla="*/ 560660 w 1524000"/>
                <a:gd name="connsiteY171" fmla="*/ 690433 h 1422796"/>
                <a:gd name="connsiteX172" fmla="*/ 547135 w 1524000"/>
                <a:gd name="connsiteY172" fmla="*/ 693019 h 1422796"/>
                <a:gd name="connsiteX173" fmla="*/ 469194 w 1524000"/>
                <a:gd name="connsiteY173" fmla="*/ 693019 h 1422796"/>
                <a:gd name="connsiteX174" fmla="*/ 445363 w 1524000"/>
                <a:gd name="connsiteY174" fmla="*/ 684390 h 1422796"/>
                <a:gd name="connsiteX175" fmla="*/ 363636 w 1524000"/>
                <a:gd name="connsiteY175" fmla="*/ 616284 h 1422796"/>
                <a:gd name="connsiteX176" fmla="*/ 343639 w 1524000"/>
                <a:gd name="connsiteY176" fmla="*/ 581142 h 1422796"/>
                <a:gd name="connsiteX177" fmla="*/ 323565 w 1524000"/>
                <a:gd name="connsiteY177" fmla="*/ 455671 h 1422796"/>
                <a:gd name="connsiteX178" fmla="*/ 343901 w 1524000"/>
                <a:gd name="connsiteY178" fmla="*/ 789261 h 1422796"/>
                <a:gd name="connsiteX179" fmla="*/ 389496 w 1524000"/>
                <a:gd name="connsiteY179" fmla="*/ 727530 h 1422796"/>
                <a:gd name="connsiteX180" fmla="*/ 389496 w 1524000"/>
                <a:gd name="connsiteY180" fmla="*/ 699955 h 1422796"/>
                <a:gd name="connsiteX181" fmla="*/ 414815 w 1524000"/>
                <a:gd name="connsiteY181" fmla="*/ 721056 h 1422796"/>
                <a:gd name="connsiteX182" fmla="*/ 469200 w 1524000"/>
                <a:gd name="connsiteY182" fmla="*/ 740745 h 1422796"/>
                <a:gd name="connsiteX183" fmla="*/ 547141 w 1524000"/>
                <a:gd name="connsiteY183" fmla="*/ 740745 h 1422796"/>
                <a:gd name="connsiteX184" fmla="*/ 560666 w 1524000"/>
                <a:gd name="connsiteY184" fmla="*/ 739632 h 1422796"/>
                <a:gd name="connsiteX185" fmla="*/ 560666 w 1524000"/>
                <a:gd name="connsiteY185" fmla="*/ 893175 h 1422796"/>
                <a:gd name="connsiteX186" fmla="*/ 518143 w 1524000"/>
                <a:gd name="connsiteY186" fmla="*/ 896646 h 1422796"/>
                <a:gd name="connsiteX187" fmla="*/ 314046 w 1524000"/>
                <a:gd name="connsiteY187" fmla="*/ 798449 h 1422796"/>
                <a:gd name="connsiteX188" fmla="*/ 343901 w 1524000"/>
                <a:gd name="connsiteY188" fmla="*/ 789261 h 1422796"/>
                <a:gd name="connsiteX189" fmla="*/ 124782 w 1524000"/>
                <a:gd name="connsiteY189" fmla="*/ 1195401 h 1422796"/>
                <a:gd name="connsiteX190" fmla="*/ 124782 w 1524000"/>
                <a:gd name="connsiteY190" fmla="*/ 899212 h 1422796"/>
                <a:gd name="connsiteX191" fmla="*/ 165433 w 1524000"/>
                <a:gd name="connsiteY191" fmla="*/ 844169 h 1422796"/>
                <a:gd name="connsiteX192" fmla="*/ 265585 w 1524000"/>
                <a:gd name="connsiteY192" fmla="*/ 813356 h 1422796"/>
                <a:gd name="connsiteX193" fmla="*/ 518143 w 1524000"/>
                <a:gd name="connsiteY193" fmla="*/ 944366 h 1422796"/>
                <a:gd name="connsiteX194" fmla="*/ 560666 w 1524000"/>
                <a:gd name="connsiteY194" fmla="*/ 941425 h 1422796"/>
                <a:gd name="connsiteX195" fmla="*/ 560666 w 1524000"/>
                <a:gd name="connsiteY195" fmla="*/ 1042682 h 1422796"/>
                <a:gd name="connsiteX196" fmla="*/ 660887 w 1524000"/>
                <a:gd name="connsiteY196" fmla="*/ 1142903 h 1422796"/>
                <a:gd name="connsiteX197" fmla="*/ 764290 w 1524000"/>
                <a:gd name="connsiteY197" fmla="*/ 1142903 h 1422796"/>
                <a:gd name="connsiteX198" fmla="*/ 764290 w 1524000"/>
                <a:gd name="connsiteY198" fmla="*/ 1271758 h 1422796"/>
                <a:gd name="connsiteX199" fmla="*/ 764371 w 1524000"/>
                <a:gd name="connsiteY199" fmla="*/ 1273348 h 1422796"/>
                <a:gd name="connsiteX200" fmla="*/ 633842 w 1524000"/>
                <a:gd name="connsiteY200" fmla="*/ 1273348 h 1422796"/>
                <a:gd name="connsiteX201" fmla="*/ 633842 w 1524000"/>
                <a:gd name="connsiteY201" fmla="*/ 1246303 h 1422796"/>
                <a:gd name="connsiteX202" fmla="*/ 533621 w 1524000"/>
                <a:gd name="connsiteY202" fmla="*/ 1146082 h 1422796"/>
                <a:gd name="connsiteX203" fmla="*/ 279090 w 1524000"/>
                <a:gd name="connsiteY203" fmla="*/ 1146082 h 1422796"/>
                <a:gd name="connsiteX204" fmla="*/ 277500 w 1524000"/>
                <a:gd name="connsiteY204" fmla="*/ 1144492 h 1422796"/>
                <a:gd name="connsiteX205" fmla="*/ 277500 w 1524000"/>
                <a:gd name="connsiteY205" fmla="*/ 991774 h 1422796"/>
                <a:gd name="connsiteX206" fmla="*/ 253637 w 1524000"/>
                <a:gd name="connsiteY206" fmla="*/ 967911 h 1422796"/>
                <a:gd name="connsiteX207" fmla="*/ 229774 w 1524000"/>
                <a:gd name="connsiteY207" fmla="*/ 991774 h 1422796"/>
                <a:gd name="connsiteX208" fmla="*/ 229774 w 1524000"/>
                <a:gd name="connsiteY208" fmla="*/ 1144492 h 1422796"/>
                <a:gd name="connsiteX209" fmla="*/ 279090 w 1524000"/>
                <a:gd name="connsiteY209" fmla="*/ 1193808 h 1422796"/>
                <a:gd name="connsiteX210" fmla="*/ 433398 w 1524000"/>
                <a:gd name="connsiteY210" fmla="*/ 1193808 h 1422796"/>
                <a:gd name="connsiteX211" fmla="*/ 433398 w 1524000"/>
                <a:gd name="connsiteY211" fmla="*/ 1273348 h 1422796"/>
                <a:gd name="connsiteX212" fmla="*/ 202732 w 1524000"/>
                <a:gd name="connsiteY212" fmla="*/ 1273348 h 1422796"/>
                <a:gd name="connsiteX213" fmla="*/ 124782 w 1524000"/>
                <a:gd name="connsiteY213" fmla="*/ 1195401 h 1422796"/>
                <a:gd name="connsiteX214" fmla="*/ 481124 w 1524000"/>
                <a:gd name="connsiteY214" fmla="*/ 1273351 h 1422796"/>
                <a:gd name="connsiteX215" fmla="*/ 481124 w 1524000"/>
                <a:gd name="connsiteY215" fmla="*/ 1193811 h 1422796"/>
                <a:gd name="connsiteX216" fmla="*/ 533621 w 1524000"/>
                <a:gd name="connsiteY216" fmla="*/ 1193811 h 1422796"/>
                <a:gd name="connsiteX217" fmla="*/ 586119 w 1524000"/>
                <a:gd name="connsiteY217" fmla="*/ 1246309 h 1422796"/>
                <a:gd name="connsiteX218" fmla="*/ 586119 w 1524000"/>
                <a:gd name="connsiteY218" fmla="*/ 1273354 h 1422796"/>
                <a:gd name="connsiteX219" fmla="*/ 481124 w 1524000"/>
                <a:gd name="connsiteY219" fmla="*/ 1273354 h 1422796"/>
                <a:gd name="connsiteX220" fmla="*/ 1476974 w 1524000"/>
                <a:gd name="connsiteY220" fmla="*/ 1322666 h 1422796"/>
                <a:gd name="connsiteX221" fmla="*/ 1476974 w 1524000"/>
                <a:gd name="connsiteY221" fmla="*/ 1373572 h 1422796"/>
                <a:gd name="connsiteX222" fmla="*/ 1475385 w 1524000"/>
                <a:gd name="connsiteY222" fmla="*/ 1375161 h 1422796"/>
                <a:gd name="connsiteX223" fmla="*/ 50013 w 1524000"/>
                <a:gd name="connsiteY223" fmla="*/ 1375161 h 1422796"/>
                <a:gd name="connsiteX224" fmla="*/ 48424 w 1524000"/>
                <a:gd name="connsiteY224" fmla="*/ 1373572 h 1422796"/>
                <a:gd name="connsiteX225" fmla="*/ 48424 w 1524000"/>
                <a:gd name="connsiteY225" fmla="*/ 1322666 h 1422796"/>
                <a:gd name="connsiteX226" fmla="*/ 50013 w 1524000"/>
                <a:gd name="connsiteY226" fmla="*/ 1321077 h 1422796"/>
                <a:gd name="connsiteX227" fmla="*/ 1475382 w 1524000"/>
                <a:gd name="connsiteY227" fmla="*/ 1321077 h 1422796"/>
                <a:gd name="connsiteX228" fmla="*/ 1476974 w 1524000"/>
                <a:gd name="connsiteY228" fmla="*/ 1322666 h 1422796"/>
                <a:gd name="connsiteX229" fmla="*/ 917217 w 1524000"/>
                <a:gd name="connsiteY229" fmla="*/ 1273351 h 1422796"/>
                <a:gd name="connsiteX230" fmla="*/ 958630 w 1524000"/>
                <a:gd name="connsiteY230" fmla="*/ 962749 h 1422796"/>
                <a:gd name="connsiteX231" fmla="*/ 985440 w 1524000"/>
                <a:gd name="connsiteY231" fmla="*/ 939279 h 1422796"/>
                <a:gd name="connsiteX232" fmla="*/ 1099924 w 1524000"/>
                <a:gd name="connsiteY232" fmla="*/ 939279 h 1422796"/>
                <a:gd name="connsiteX233" fmla="*/ 1126734 w 1524000"/>
                <a:gd name="connsiteY233" fmla="*/ 962749 h 1422796"/>
                <a:gd name="connsiteX234" fmla="*/ 1168150 w 1524000"/>
                <a:gd name="connsiteY234" fmla="*/ 1273351 h 1422796"/>
                <a:gd name="connsiteX235" fmla="*/ 917217 w 1524000"/>
                <a:gd name="connsiteY235" fmla="*/ 1273351 h 142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524000" h="1422796">
                  <a:moveTo>
                    <a:pt x="1424477" y="1142903"/>
                  </a:moveTo>
                  <a:cubicBezTo>
                    <a:pt x="1479740" y="1142903"/>
                    <a:pt x="1524698" y="1097942"/>
                    <a:pt x="1524698" y="1042682"/>
                  </a:cubicBezTo>
                  <a:lnTo>
                    <a:pt x="1524698" y="584527"/>
                  </a:lnTo>
                  <a:cubicBezTo>
                    <a:pt x="1524698" y="529264"/>
                    <a:pt x="1479737" y="484306"/>
                    <a:pt x="1424477" y="484306"/>
                  </a:cubicBezTo>
                  <a:lnTo>
                    <a:pt x="796741" y="484306"/>
                  </a:lnTo>
                  <a:lnTo>
                    <a:pt x="796741" y="472533"/>
                  </a:lnTo>
                  <a:cubicBezTo>
                    <a:pt x="796741" y="457076"/>
                    <a:pt x="791273" y="442884"/>
                    <a:pt x="782185" y="431755"/>
                  </a:cubicBezTo>
                  <a:cubicBezTo>
                    <a:pt x="788927" y="423503"/>
                    <a:pt x="793630" y="413621"/>
                    <a:pt x="795642" y="402912"/>
                  </a:cubicBezTo>
                  <a:cubicBezTo>
                    <a:pt x="821184" y="387853"/>
                    <a:pt x="837466" y="360272"/>
                    <a:pt x="837466" y="329995"/>
                  </a:cubicBezTo>
                  <a:cubicBezTo>
                    <a:pt x="837466" y="315695"/>
                    <a:pt x="833784" y="301720"/>
                    <a:pt x="826884" y="289269"/>
                  </a:cubicBezTo>
                  <a:cubicBezTo>
                    <a:pt x="833781" y="276818"/>
                    <a:pt x="837466" y="262846"/>
                    <a:pt x="837466" y="248544"/>
                  </a:cubicBezTo>
                  <a:cubicBezTo>
                    <a:pt x="837466" y="218392"/>
                    <a:pt x="821312" y="191055"/>
                    <a:pt x="796264" y="175987"/>
                  </a:cubicBezTo>
                  <a:cubicBezTo>
                    <a:pt x="796583" y="173035"/>
                    <a:pt x="796741" y="170070"/>
                    <a:pt x="796741" y="167093"/>
                  </a:cubicBezTo>
                  <a:cubicBezTo>
                    <a:pt x="796741" y="124204"/>
                    <a:pt x="764790" y="88634"/>
                    <a:pt x="723440" y="82940"/>
                  </a:cubicBezTo>
                  <a:cubicBezTo>
                    <a:pt x="708343" y="57571"/>
                    <a:pt x="680860" y="41420"/>
                    <a:pt x="650702" y="41420"/>
                  </a:cubicBezTo>
                  <a:cubicBezTo>
                    <a:pt x="646829" y="41420"/>
                    <a:pt x="642918" y="41718"/>
                    <a:pt x="639001" y="42313"/>
                  </a:cubicBezTo>
                  <a:cubicBezTo>
                    <a:pt x="622156" y="28674"/>
                    <a:pt x="601115" y="21057"/>
                    <a:pt x="579434" y="21057"/>
                  </a:cubicBezTo>
                  <a:cubicBezTo>
                    <a:pt x="576537" y="21057"/>
                    <a:pt x="573635" y="21203"/>
                    <a:pt x="570694" y="21498"/>
                  </a:cubicBezTo>
                  <a:cubicBezTo>
                    <a:pt x="552585" y="8011"/>
                    <a:pt x="530788" y="698"/>
                    <a:pt x="508169" y="698"/>
                  </a:cubicBezTo>
                  <a:cubicBezTo>
                    <a:pt x="485550" y="698"/>
                    <a:pt x="463753" y="8011"/>
                    <a:pt x="445640" y="21498"/>
                  </a:cubicBezTo>
                  <a:cubicBezTo>
                    <a:pt x="442696" y="21206"/>
                    <a:pt x="439794" y="21057"/>
                    <a:pt x="436901" y="21057"/>
                  </a:cubicBezTo>
                  <a:cubicBezTo>
                    <a:pt x="415163" y="21057"/>
                    <a:pt x="394458" y="28371"/>
                    <a:pt x="377644" y="41837"/>
                  </a:cubicBezTo>
                  <a:cubicBezTo>
                    <a:pt x="350822" y="44513"/>
                    <a:pt x="326950" y="59934"/>
                    <a:pt x="313261" y="82943"/>
                  </a:cubicBezTo>
                  <a:cubicBezTo>
                    <a:pt x="271910" y="88634"/>
                    <a:pt x="239960" y="124204"/>
                    <a:pt x="239960" y="167093"/>
                  </a:cubicBezTo>
                  <a:cubicBezTo>
                    <a:pt x="239960" y="170067"/>
                    <a:pt x="240117" y="173035"/>
                    <a:pt x="240436" y="175987"/>
                  </a:cubicBezTo>
                  <a:cubicBezTo>
                    <a:pt x="215391" y="191055"/>
                    <a:pt x="199234" y="218392"/>
                    <a:pt x="199234" y="248544"/>
                  </a:cubicBezTo>
                  <a:cubicBezTo>
                    <a:pt x="199234" y="262846"/>
                    <a:pt x="202916" y="276818"/>
                    <a:pt x="209816" y="289269"/>
                  </a:cubicBezTo>
                  <a:cubicBezTo>
                    <a:pt x="202916" y="301720"/>
                    <a:pt x="199234" y="315695"/>
                    <a:pt x="199234" y="329995"/>
                  </a:cubicBezTo>
                  <a:cubicBezTo>
                    <a:pt x="199234" y="360272"/>
                    <a:pt x="215516" y="387853"/>
                    <a:pt x="241061" y="402912"/>
                  </a:cubicBezTo>
                  <a:cubicBezTo>
                    <a:pt x="242183" y="408889"/>
                    <a:pt x="244169" y="414598"/>
                    <a:pt x="246853" y="419920"/>
                  </a:cubicBezTo>
                  <a:cubicBezTo>
                    <a:pt x="230387" y="431638"/>
                    <a:pt x="219597" y="450828"/>
                    <a:pt x="219597" y="472530"/>
                  </a:cubicBezTo>
                  <a:lnTo>
                    <a:pt x="219597" y="513256"/>
                  </a:lnTo>
                  <a:cubicBezTo>
                    <a:pt x="219597" y="548867"/>
                    <a:pt x="248568" y="577844"/>
                    <a:pt x="284185" y="577844"/>
                  </a:cubicBezTo>
                  <a:lnTo>
                    <a:pt x="294791" y="577844"/>
                  </a:lnTo>
                  <a:lnTo>
                    <a:pt x="296526" y="588685"/>
                  </a:lnTo>
                  <a:cubicBezTo>
                    <a:pt x="300548" y="613825"/>
                    <a:pt x="313534" y="636649"/>
                    <a:pt x="333096" y="652952"/>
                  </a:cubicBezTo>
                  <a:lnTo>
                    <a:pt x="341776" y="660185"/>
                  </a:lnTo>
                  <a:lnTo>
                    <a:pt x="341776" y="727530"/>
                  </a:lnTo>
                  <a:cubicBezTo>
                    <a:pt x="341776" y="734977"/>
                    <a:pt x="336990" y="741457"/>
                    <a:pt x="329870" y="743645"/>
                  </a:cubicBezTo>
                  <a:lnTo>
                    <a:pt x="151395" y="798559"/>
                  </a:lnTo>
                  <a:cubicBezTo>
                    <a:pt x="106931" y="812243"/>
                    <a:pt x="77055" y="852691"/>
                    <a:pt x="77055" y="899215"/>
                  </a:cubicBezTo>
                  <a:lnTo>
                    <a:pt x="77055" y="1195404"/>
                  </a:lnTo>
                  <a:cubicBezTo>
                    <a:pt x="77055" y="1224833"/>
                    <a:pt x="87253" y="1251914"/>
                    <a:pt x="104261" y="1273354"/>
                  </a:cubicBezTo>
                  <a:lnTo>
                    <a:pt x="50013" y="1273354"/>
                  </a:lnTo>
                  <a:cubicBezTo>
                    <a:pt x="22819" y="1273351"/>
                    <a:pt x="698" y="1295473"/>
                    <a:pt x="698" y="1322666"/>
                  </a:cubicBezTo>
                  <a:lnTo>
                    <a:pt x="698" y="1373572"/>
                  </a:lnTo>
                  <a:cubicBezTo>
                    <a:pt x="698" y="1400766"/>
                    <a:pt x="22819" y="1422887"/>
                    <a:pt x="50013" y="1422887"/>
                  </a:cubicBezTo>
                  <a:lnTo>
                    <a:pt x="1475382" y="1422887"/>
                  </a:lnTo>
                  <a:cubicBezTo>
                    <a:pt x="1502576" y="1422887"/>
                    <a:pt x="1524698" y="1400766"/>
                    <a:pt x="1524698" y="1373572"/>
                  </a:cubicBezTo>
                  <a:lnTo>
                    <a:pt x="1524698" y="1322666"/>
                  </a:lnTo>
                  <a:cubicBezTo>
                    <a:pt x="1524698" y="1295473"/>
                    <a:pt x="1502576" y="1273351"/>
                    <a:pt x="1475382" y="1273351"/>
                  </a:cubicBezTo>
                  <a:lnTo>
                    <a:pt x="1216290" y="1273351"/>
                  </a:lnTo>
                  <a:lnTo>
                    <a:pt x="1198895" y="1142903"/>
                  </a:lnTo>
                  <a:lnTo>
                    <a:pt x="1424477" y="1142903"/>
                  </a:lnTo>
                  <a:close/>
                  <a:moveTo>
                    <a:pt x="1476974" y="584527"/>
                  </a:moveTo>
                  <a:lnTo>
                    <a:pt x="1476974" y="1042682"/>
                  </a:lnTo>
                  <a:cubicBezTo>
                    <a:pt x="1476974" y="1071629"/>
                    <a:pt x="1453424" y="1095180"/>
                    <a:pt x="1424477" y="1095180"/>
                  </a:cubicBezTo>
                  <a:lnTo>
                    <a:pt x="1195401" y="1095180"/>
                  </a:lnTo>
                  <a:cubicBezTo>
                    <a:pt x="1194436" y="1095180"/>
                    <a:pt x="1193496" y="1095254"/>
                    <a:pt x="1192558" y="1095364"/>
                  </a:cubicBezTo>
                  <a:lnTo>
                    <a:pt x="1174035" y="956442"/>
                  </a:lnTo>
                  <a:cubicBezTo>
                    <a:pt x="1169103" y="919452"/>
                    <a:pt x="1137242" y="891556"/>
                    <a:pt x="1099924" y="891556"/>
                  </a:cubicBezTo>
                  <a:lnTo>
                    <a:pt x="985440" y="891556"/>
                  </a:lnTo>
                  <a:cubicBezTo>
                    <a:pt x="948123" y="891556"/>
                    <a:pt x="916259" y="919452"/>
                    <a:pt x="911326" y="956442"/>
                  </a:cubicBezTo>
                  <a:lnTo>
                    <a:pt x="892803" y="1095364"/>
                  </a:lnTo>
                  <a:cubicBezTo>
                    <a:pt x="891872" y="1095254"/>
                    <a:pt x="890925" y="1095180"/>
                    <a:pt x="889961" y="1095180"/>
                  </a:cubicBezTo>
                  <a:lnTo>
                    <a:pt x="660884" y="1095180"/>
                  </a:lnTo>
                  <a:cubicBezTo>
                    <a:pt x="631937" y="1095180"/>
                    <a:pt x="608387" y="1071629"/>
                    <a:pt x="608387" y="1042682"/>
                  </a:cubicBezTo>
                  <a:lnTo>
                    <a:pt x="608387" y="584527"/>
                  </a:lnTo>
                  <a:cubicBezTo>
                    <a:pt x="608387" y="555580"/>
                    <a:pt x="631937" y="532029"/>
                    <a:pt x="660884" y="532029"/>
                  </a:cubicBezTo>
                  <a:lnTo>
                    <a:pt x="1424477" y="532029"/>
                  </a:lnTo>
                  <a:cubicBezTo>
                    <a:pt x="1453424" y="532032"/>
                    <a:pt x="1476974" y="555580"/>
                    <a:pt x="1476974" y="584527"/>
                  </a:cubicBezTo>
                  <a:close/>
                  <a:moveTo>
                    <a:pt x="811933" y="1273351"/>
                  </a:moveTo>
                  <a:cubicBezTo>
                    <a:pt x="811969" y="1272824"/>
                    <a:pt x="812013" y="1272297"/>
                    <a:pt x="812013" y="1271761"/>
                  </a:cubicBezTo>
                  <a:lnTo>
                    <a:pt x="812013" y="1142906"/>
                  </a:lnTo>
                  <a:lnTo>
                    <a:pt x="886463" y="1142906"/>
                  </a:lnTo>
                  <a:lnTo>
                    <a:pt x="869068" y="1273354"/>
                  </a:lnTo>
                  <a:lnTo>
                    <a:pt x="811933" y="1273354"/>
                  </a:lnTo>
                  <a:close/>
                  <a:moveTo>
                    <a:pt x="736516" y="484306"/>
                  </a:moveTo>
                  <a:lnTo>
                    <a:pt x="740713" y="458085"/>
                  </a:lnTo>
                  <a:cubicBezTo>
                    <a:pt x="745660" y="461029"/>
                    <a:pt x="749017" y="466369"/>
                    <a:pt x="749017" y="472533"/>
                  </a:cubicBezTo>
                  <a:lnTo>
                    <a:pt x="749017" y="484306"/>
                  </a:lnTo>
                  <a:lnTo>
                    <a:pt x="736516" y="484306"/>
                  </a:lnTo>
                  <a:close/>
                  <a:moveTo>
                    <a:pt x="256676" y="273300"/>
                  </a:moveTo>
                  <a:cubicBezTo>
                    <a:pt x="252241" y="268377"/>
                    <a:pt x="246958" y="260087"/>
                    <a:pt x="246958" y="248547"/>
                  </a:cubicBezTo>
                  <a:cubicBezTo>
                    <a:pt x="246958" y="231920"/>
                    <a:pt x="258292" y="217240"/>
                    <a:pt x="274527" y="212846"/>
                  </a:cubicBezTo>
                  <a:cubicBezTo>
                    <a:pt x="281105" y="211063"/>
                    <a:pt x="286611" y="206557"/>
                    <a:pt x="289647" y="200455"/>
                  </a:cubicBezTo>
                  <a:cubicBezTo>
                    <a:pt x="292689" y="194356"/>
                    <a:pt x="292975" y="187245"/>
                    <a:pt x="290436" y="180920"/>
                  </a:cubicBezTo>
                  <a:cubicBezTo>
                    <a:pt x="288606" y="176374"/>
                    <a:pt x="287680" y="171722"/>
                    <a:pt x="287680" y="167099"/>
                  </a:cubicBezTo>
                  <a:cubicBezTo>
                    <a:pt x="287680" y="146865"/>
                    <a:pt x="303908" y="130348"/>
                    <a:pt x="324036" y="129883"/>
                  </a:cubicBezTo>
                  <a:cubicBezTo>
                    <a:pt x="325051" y="130020"/>
                    <a:pt x="326072" y="130133"/>
                    <a:pt x="327110" y="130196"/>
                  </a:cubicBezTo>
                  <a:cubicBezTo>
                    <a:pt x="337796" y="130809"/>
                    <a:pt x="347553" y="124311"/>
                    <a:pt x="351066" y="114227"/>
                  </a:cubicBezTo>
                  <a:cubicBezTo>
                    <a:pt x="356206" y="99469"/>
                    <a:pt x="369869" y="89480"/>
                    <a:pt x="385222" y="89155"/>
                  </a:cubicBezTo>
                  <a:cubicBezTo>
                    <a:pt x="385683" y="89188"/>
                    <a:pt x="386148" y="89209"/>
                    <a:pt x="386615" y="89215"/>
                  </a:cubicBezTo>
                  <a:cubicBezTo>
                    <a:pt x="393065" y="89292"/>
                    <a:pt x="399179" y="86869"/>
                    <a:pt x="403745" y="82389"/>
                  </a:cubicBezTo>
                  <a:cubicBezTo>
                    <a:pt x="412693" y="73614"/>
                    <a:pt x="424468" y="68781"/>
                    <a:pt x="436898" y="68781"/>
                  </a:cubicBezTo>
                  <a:cubicBezTo>
                    <a:pt x="440116" y="68781"/>
                    <a:pt x="443527" y="69197"/>
                    <a:pt x="447325" y="70049"/>
                  </a:cubicBezTo>
                  <a:cubicBezTo>
                    <a:pt x="455037" y="71784"/>
                    <a:pt x="463124" y="69584"/>
                    <a:pt x="468896" y="64167"/>
                  </a:cubicBezTo>
                  <a:cubicBezTo>
                    <a:pt x="479716" y="54014"/>
                    <a:pt x="493661" y="48421"/>
                    <a:pt x="508169" y="48421"/>
                  </a:cubicBezTo>
                  <a:cubicBezTo>
                    <a:pt x="522677" y="48421"/>
                    <a:pt x="536622" y="54014"/>
                    <a:pt x="547439" y="64170"/>
                  </a:cubicBezTo>
                  <a:cubicBezTo>
                    <a:pt x="553207" y="69587"/>
                    <a:pt x="561292" y="71790"/>
                    <a:pt x="569010" y="70052"/>
                  </a:cubicBezTo>
                  <a:cubicBezTo>
                    <a:pt x="572808" y="69194"/>
                    <a:pt x="576219" y="68784"/>
                    <a:pt x="579437" y="68784"/>
                  </a:cubicBezTo>
                  <a:cubicBezTo>
                    <a:pt x="592763" y="68784"/>
                    <a:pt x="605172" y="74374"/>
                    <a:pt x="614379" y="84521"/>
                  </a:cubicBezTo>
                  <a:cubicBezTo>
                    <a:pt x="620754" y="91548"/>
                    <a:pt x="630687" y="94129"/>
                    <a:pt x="639676" y="91099"/>
                  </a:cubicBezTo>
                  <a:cubicBezTo>
                    <a:pt x="643576" y="89786"/>
                    <a:pt x="647186" y="89146"/>
                    <a:pt x="650707" y="89146"/>
                  </a:cubicBezTo>
                  <a:cubicBezTo>
                    <a:pt x="666370" y="89146"/>
                    <a:pt x="680408" y="99225"/>
                    <a:pt x="685634" y="114224"/>
                  </a:cubicBezTo>
                  <a:cubicBezTo>
                    <a:pt x="689147" y="124305"/>
                    <a:pt x="698910" y="130830"/>
                    <a:pt x="709590" y="130193"/>
                  </a:cubicBezTo>
                  <a:cubicBezTo>
                    <a:pt x="710563" y="130136"/>
                    <a:pt x="711522" y="130029"/>
                    <a:pt x="712659" y="129880"/>
                  </a:cubicBezTo>
                  <a:cubicBezTo>
                    <a:pt x="732786" y="130342"/>
                    <a:pt x="749017" y="146862"/>
                    <a:pt x="749017" y="167096"/>
                  </a:cubicBezTo>
                  <a:cubicBezTo>
                    <a:pt x="749017" y="171719"/>
                    <a:pt x="748092" y="176371"/>
                    <a:pt x="746264" y="180914"/>
                  </a:cubicBezTo>
                  <a:cubicBezTo>
                    <a:pt x="743722" y="187239"/>
                    <a:pt x="744008" y="194350"/>
                    <a:pt x="747050" y="200452"/>
                  </a:cubicBezTo>
                  <a:cubicBezTo>
                    <a:pt x="750092" y="206554"/>
                    <a:pt x="755596" y="211063"/>
                    <a:pt x="762177" y="212843"/>
                  </a:cubicBezTo>
                  <a:cubicBezTo>
                    <a:pt x="778405" y="217237"/>
                    <a:pt x="789743" y="231917"/>
                    <a:pt x="789743" y="248544"/>
                  </a:cubicBezTo>
                  <a:cubicBezTo>
                    <a:pt x="789743" y="260084"/>
                    <a:pt x="784453" y="268374"/>
                    <a:pt x="780024" y="273297"/>
                  </a:cubicBezTo>
                  <a:cubicBezTo>
                    <a:pt x="771848" y="282376"/>
                    <a:pt x="771848" y="296163"/>
                    <a:pt x="780024" y="305242"/>
                  </a:cubicBezTo>
                  <a:cubicBezTo>
                    <a:pt x="784459" y="310165"/>
                    <a:pt x="789743" y="318455"/>
                    <a:pt x="789743" y="329995"/>
                  </a:cubicBezTo>
                  <a:cubicBezTo>
                    <a:pt x="789743" y="345657"/>
                    <a:pt x="779664" y="359695"/>
                    <a:pt x="764662" y="364919"/>
                  </a:cubicBezTo>
                  <a:cubicBezTo>
                    <a:pt x="754322" y="368523"/>
                    <a:pt x="747758" y="378706"/>
                    <a:pt x="748749" y="389612"/>
                  </a:cubicBezTo>
                  <a:cubicBezTo>
                    <a:pt x="748815" y="390345"/>
                    <a:pt x="748904" y="391071"/>
                    <a:pt x="749005" y="391794"/>
                  </a:cubicBezTo>
                  <a:cubicBezTo>
                    <a:pt x="748690" y="399039"/>
                    <a:pt x="743618" y="405323"/>
                    <a:pt x="736453" y="407228"/>
                  </a:cubicBezTo>
                  <a:cubicBezTo>
                    <a:pt x="735688" y="407430"/>
                    <a:pt x="712867" y="407945"/>
                    <a:pt x="712867" y="407945"/>
                  </a:cubicBezTo>
                  <a:lnTo>
                    <a:pt x="699145" y="325613"/>
                  </a:lnTo>
                  <a:cubicBezTo>
                    <a:pt x="697115" y="313436"/>
                    <a:pt x="686108" y="304819"/>
                    <a:pt x="673826" y="305742"/>
                  </a:cubicBezTo>
                  <a:cubicBezTo>
                    <a:pt x="672719" y="305825"/>
                    <a:pt x="671636" y="305959"/>
                    <a:pt x="670546" y="306108"/>
                  </a:cubicBezTo>
                  <a:lnTo>
                    <a:pt x="670406" y="306126"/>
                  </a:lnTo>
                  <a:cubicBezTo>
                    <a:pt x="658179" y="305908"/>
                    <a:pt x="646868" y="299696"/>
                    <a:pt x="640048" y="289409"/>
                  </a:cubicBezTo>
                  <a:cubicBezTo>
                    <a:pt x="635625" y="282745"/>
                    <a:pt x="628163" y="278735"/>
                    <a:pt x="620162" y="278735"/>
                  </a:cubicBezTo>
                  <a:lnTo>
                    <a:pt x="620162" y="278735"/>
                  </a:lnTo>
                  <a:cubicBezTo>
                    <a:pt x="612164" y="278735"/>
                    <a:pt x="604696" y="282745"/>
                    <a:pt x="600276" y="289406"/>
                  </a:cubicBezTo>
                  <a:cubicBezTo>
                    <a:pt x="593331" y="299878"/>
                    <a:pt x="581738" y="306129"/>
                    <a:pt x="569254" y="306129"/>
                  </a:cubicBezTo>
                  <a:cubicBezTo>
                    <a:pt x="556773" y="306129"/>
                    <a:pt x="545179" y="299878"/>
                    <a:pt x="538232" y="289406"/>
                  </a:cubicBezTo>
                  <a:cubicBezTo>
                    <a:pt x="533809" y="282742"/>
                    <a:pt x="526347" y="278732"/>
                    <a:pt x="518346" y="278732"/>
                  </a:cubicBezTo>
                  <a:lnTo>
                    <a:pt x="518346" y="278732"/>
                  </a:lnTo>
                  <a:cubicBezTo>
                    <a:pt x="510348" y="278732"/>
                    <a:pt x="502879" y="282742"/>
                    <a:pt x="498459" y="289403"/>
                  </a:cubicBezTo>
                  <a:cubicBezTo>
                    <a:pt x="491515" y="299875"/>
                    <a:pt x="479921" y="306126"/>
                    <a:pt x="467438" y="306126"/>
                  </a:cubicBezTo>
                  <a:cubicBezTo>
                    <a:pt x="454957" y="306126"/>
                    <a:pt x="443363" y="299875"/>
                    <a:pt x="436416" y="289403"/>
                  </a:cubicBezTo>
                  <a:cubicBezTo>
                    <a:pt x="431993" y="282739"/>
                    <a:pt x="424530" y="278729"/>
                    <a:pt x="416529" y="278729"/>
                  </a:cubicBezTo>
                  <a:lnTo>
                    <a:pt x="416529" y="278729"/>
                  </a:lnTo>
                  <a:cubicBezTo>
                    <a:pt x="408531" y="278729"/>
                    <a:pt x="401063" y="282739"/>
                    <a:pt x="396643" y="289400"/>
                  </a:cubicBezTo>
                  <a:cubicBezTo>
                    <a:pt x="389821" y="299687"/>
                    <a:pt x="378510" y="305899"/>
                    <a:pt x="366285" y="306117"/>
                  </a:cubicBezTo>
                  <a:lnTo>
                    <a:pt x="366145" y="306099"/>
                  </a:lnTo>
                  <a:cubicBezTo>
                    <a:pt x="365059" y="305950"/>
                    <a:pt x="363969" y="305816"/>
                    <a:pt x="362862" y="305733"/>
                  </a:cubicBezTo>
                  <a:cubicBezTo>
                    <a:pt x="350584" y="304795"/>
                    <a:pt x="339576" y="313430"/>
                    <a:pt x="337546" y="325604"/>
                  </a:cubicBezTo>
                  <a:lnTo>
                    <a:pt x="323827" y="407945"/>
                  </a:lnTo>
                  <a:cubicBezTo>
                    <a:pt x="323827" y="407945"/>
                    <a:pt x="301009" y="407433"/>
                    <a:pt x="300244" y="407228"/>
                  </a:cubicBezTo>
                  <a:cubicBezTo>
                    <a:pt x="293076" y="405323"/>
                    <a:pt x="288001" y="399033"/>
                    <a:pt x="287692" y="391788"/>
                  </a:cubicBezTo>
                  <a:cubicBezTo>
                    <a:pt x="287787" y="391065"/>
                    <a:pt x="287876" y="390345"/>
                    <a:pt x="287942" y="389612"/>
                  </a:cubicBezTo>
                  <a:cubicBezTo>
                    <a:pt x="288933" y="378706"/>
                    <a:pt x="282370" y="368523"/>
                    <a:pt x="272029" y="364919"/>
                  </a:cubicBezTo>
                  <a:cubicBezTo>
                    <a:pt x="257027" y="359692"/>
                    <a:pt x="246949" y="345657"/>
                    <a:pt x="246949" y="329995"/>
                  </a:cubicBezTo>
                  <a:cubicBezTo>
                    <a:pt x="246949" y="318455"/>
                    <a:pt x="252238" y="310165"/>
                    <a:pt x="256667" y="305242"/>
                  </a:cubicBezTo>
                  <a:cubicBezTo>
                    <a:pt x="264853" y="296166"/>
                    <a:pt x="264853" y="282379"/>
                    <a:pt x="256676" y="273300"/>
                  </a:cubicBezTo>
                  <a:close/>
                  <a:moveTo>
                    <a:pt x="284180" y="530121"/>
                  </a:moveTo>
                  <a:cubicBezTo>
                    <a:pt x="274884" y="530121"/>
                    <a:pt x="267317" y="522558"/>
                    <a:pt x="267317" y="513259"/>
                  </a:cubicBezTo>
                  <a:lnTo>
                    <a:pt x="267317" y="472533"/>
                  </a:lnTo>
                  <a:cubicBezTo>
                    <a:pt x="267317" y="466372"/>
                    <a:pt x="270675" y="461029"/>
                    <a:pt x="275622" y="458085"/>
                  </a:cubicBezTo>
                  <a:lnTo>
                    <a:pt x="287150" y="530121"/>
                  </a:lnTo>
                  <a:lnTo>
                    <a:pt x="284180" y="530121"/>
                  </a:lnTo>
                  <a:close/>
                  <a:moveTo>
                    <a:pt x="323565" y="455671"/>
                  </a:moveTo>
                  <a:lnTo>
                    <a:pt x="326795" y="455671"/>
                  </a:lnTo>
                  <a:cubicBezTo>
                    <a:pt x="348500" y="455671"/>
                    <a:pt x="366845" y="440128"/>
                    <a:pt x="370419" y="418717"/>
                  </a:cubicBezTo>
                  <a:lnTo>
                    <a:pt x="381474" y="352373"/>
                  </a:lnTo>
                  <a:cubicBezTo>
                    <a:pt x="394250" y="349956"/>
                    <a:pt x="406222" y="344639"/>
                    <a:pt x="416535" y="336894"/>
                  </a:cubicBezTo>
                  <a:cubicBezTo>
                    <a:pt x="431022" y="347774"/>
                    <a:pt x="448789" y="353858"/>
                    <a:pt x="467441" y="353858"/>
                  </a:cubicBezTo>
                  <a:cubicBezTo>
                    <a:pt x="486089" y="353858"/>
                    <a:pt x="503859" y="347771"/>
                    <a:pt x="518346" y="336894"/>
                  </a:cubicBezTo>
                  <a:cubicBezTo>
                    <a:pt x="532833" y="347774"/>
                    <a:pt x="550600" y="353858"/>
                    <a:pt x="569251" y="353858"/>
                  </a:cubicBezTo>
                  <a:cubicBezTo>
                    <a:pt x="587899" y="353858"/>
                    <a:pt x="605669" y="347771"/>
                    <a:pt x="620156" y="336894"/>
                  </a:cubicBezTo>
                  <a:cubicBezTo>
                    <a:pt x="630467" y="344639"/>
                    <a:pt x="642442" y="349953"/>
                    <a:pt x="655217" y="352373"/>
                  </a:cubicBezTo>
                  <a:lnTo>
                    <a:pt x="666272" y="418720"/>
                  </a:lnTo>
                  <a:cubicBezTo>
                    <a:pt x="668876" y="434347"/>
                    <a:pt x="679372" y="446813"/>
                    <a:pt x="693281" y="452427"/>
                  </a:cubicBezTo>
                  <a:lnTo>
                    <a:pt x="688182" y="484306"/>
                  </a:lnTo>
                  <a:lnTo>
                    <a:pt x="660881" y="484306"/>
                  </a:lnTo>
                  <a:cubicBezTo>
                    <a:pt x="605618" y="484306"/>
                    <a:pt x="560660" y="529267"/>
                    <a:pt x="560660" y="584527"/>
                  </a:cubicBezTo>
                  <a:lnTo>
                    <a:pt x="560660" y="690433"/>
                  </a:lnTo>
                  <a:cubicBezTo>
                    <a:pt x="556365" y="692108"/>
                    <a:pt x="551775" y="693019"/>
                    <a:pt x="547135" y="693019"/>
                  </a:cubicBezTo>
                  <a:lnTo>
                    <a:pt x="469194" y="693019"/>
                  </a:lnTo>
                  <a:cubicBezTo>
                    <a:pt x="460502" y="693019"/>
                    <a:pt x="452040" y="689956"/>
                    <a:pt x="445363" y="684390"/>
                  </a:cubicBezTo>
                  <a:lnTo>
                    <a:pt x="363636" y="616284"/>
                  </a:lnTo>
                  <a:cubicBezTo>
                    <a:pt x="352938" y="607369"/>
                    <a:pt x="345839" y="594891"/>
                    <a:pt x="343639" y="581142"/>
                  </a:cubicBezTo>
                  <a:lnTo>
                    <a:pt x="323565" y="455671"/>
                  </a:lnTo>
                  <a:close/>
                  <a:moveTo>
                    <a:pt x="343901" y="789261"/>
                  </a:moveTo>
                  <a:cubicBezTo>
                    <a:pt x="371175" y="780870"/>
                    <a:pt x="389496" y="756060"/>
                    <a:pt x="389496" y="727530"/>
                  </a:cubicBezTo>
                  <a:lnTo>
                    <a:pt x="389496" y="699955"/>
                  </a:lnTo>
                  <a:lnTo>
                    <a:pt x="414815" y="721056"/>
                  </a:lnTo>
                  <a:cubicBezTo>
                    <a:pt x="430052" y="733754"/>
                    <a:pt x="449364" y="740745"/>
                    <a:pt x="469200" y="740745"/>
                  </a:cubicBezTo>
                  <a:lnTo>
                    <a:pt x="547141" y="740745"/>
                  </a:lnTo>
                  <a:cubicBezTo>
                    <a:pt x="551680" y="740745"/>
                    <a:pt x="556205" y="740359"/>
                    <a:pt x="560666" y="739632"/>
                  </a:cubicBezTo>
                  <a:lnTo>
                    <a:pt x="560666" y="893175"/>
                  </a:lnTo>
                  <a:cubicBezTo>
                    <a:pt x="546665" y="895464"/>
                    <a:pt x="532431" y="896646"/>
                    <a:pt x="518143" y="896646"/>
                  </a:cubicBezTo>
                  <a:cubicBezTo>
                    <a:pt x="438541" y="896646"/>
                    <a:pt x="363472" y="860225"/>
                    <a:pt x="314046" y="798449"/>
                  </a:cubicBezTo>
                  <a:lnTo>
                    <a:pt x="343901" y="789261"/>
                  </a:lnTo>
                  <a:close/>
                  <a:moveTo>
                    <a:pt x="124782" y="1195401"/>
                  </a:moveTo>
                  <a:lnTo>
                    <a:pt x="124782" y="899212"/>
                  </a:lnTo>
                  <a:cubicBezTo>
                    <a:pt x="124782" y="873771"/>
                    <a:pt x="141120" y="851652"/>
                    <a:pt x="165433" y="844169"/>
                  </a:cubicBezTo>
                  <a:lnTo>
                    <a:pt x="265585" y="813356"/>
                  </a:lnTo>
                  <a:cubicBezTo>
                    <a:pt x="323494" y="895417"/>
                    <a:pt x="417768" y="944366"/>
                    <a:pt x="518143" y="944366"/>
                  </a:cubicBezTo>
                  <a:cubicBezTo>
                    <a:pt x="532398" y="944366"/>
                    <a:pt x="546611" y="943363"/>
                    <a:pt x="560666" y="941425"/>
                  </a:cubicBezTo>
                  <a:lnTo>
                    <a:pt x="560666" y="1042682"/>
                  </a:lnTo>
                  <a:cubicBezTo>
                    <a:pt x="560666" y="1097945"/>
                    <a:pt x="605627" y="1142903"/>
                    <a:pt x="660887" y="1142903"/>
                  </a:cubicBezTo>
                  <a:lnTo>
                    <a:pt x="764290" y="1142903"/>
                  </a:lnTo>
                  <a:lnTo>
                    <a:pt x="764290" y="1271758"/>
                  </a:lnTo>
                  <a:cubicBezTo>
                    <a:pt x="764290" y="1272297"/>
                    <a:pt x="764335" y="1272821"/>
                    <a:pt x="764371" y="1273348"/>
                  </a:cubicBezTo>
                  <a:lnTo>
                    <a:pt x="633842" y="1273348"/>
                  </a:lnTo>
                  <a:lnTo>
                    <a:pt x="633842" y="1246303"/>
                  </a:lnTo>
                  <a:cubicBezTo>
                    <a:pt x="633842" y="1191040"/>
                    <a:pt x="588881" y="1146082"/>
                    <a:pt x="533621" y="1146082"/>
                  </a:cubicBezTo>
                  <a:lnTo>
                    <a:pt x="279090" y="1146082"/>
                  </a:lnTo>
                  <a:cubicBezTo>
                    <a:pt x="278212" y="1146082"/>
                    <a:pt x="277500" y="1145371"/>
                    <a:pt x="277500" y="1144492"/>
                  </a:cubicBezTo>
                  <a:lnTo>
                    <a:pt x="277500" y="991774"/>
                  </a:lnTo>
                  <a:cubicBezTo>
                    <a:pt x="277500" y="978597"/>
                    <a:pt x="266817" y="967911"/>
                    <a:pt x="253637" y="967911"/>
                  </a:cubicBezTo>
                  <a:cubicBezTo>
                    <a:pt x="240460" y="967911"/>
                    <a:pt x="229774" y="978594"/>
                    <a:pt x="229774" y="991774"/>
                  </a:cubicBezTo>
                  <a:lnTo>
                    <a:pt x="229774" y="1144492"/>
                  </a:lnTo>
                  <a:cubicBezTo>
                    <a:pt x="229774" y="1171686"/>
                    <a:pt x="251896" y="1193808"/>
                    <a:pt x="279090" y="1193808"/>
                  </a:cubicBezTo>
                  <a:lnTo>
                    <a:pt x="433398" y="1193808"/>
                  </a:lnTo>
                  <a:lnTo>
                    <a:pt x="433398" y="1273348"/>
                  </a:lnTo>
                  <a:lnTo>
                    <a:pt x="202732" y="1273348"/>
                  </a:lnTo>
                  <a:cubicBezTo>
                    <a:pt x="159750" y="1273351"/>
                    <a:pt x="124782" y="1238379"/>
                    <a:pt x="124782" y="1195401"/>
                  </a:cubicBezTo>
                  <a:close/>
                  <a:moveTo>
                    <a:pt x="481124" y="1273351"/>
                  </a:moveTo>
                  <a:lnTo>
                    <a:pt x="481124" y="1193811"/>
                  </a:lnTo>
                  <a:lnTo>
                    <a:pt x="533621" y="1193811"/>
                  </a:lnTo>
                  <a:cubicBezTo>
                    <a:pt x="562568" y="1193811"/>
                    <a:pt x="586119" y="1217362"/>
                    <a:pt x="586119" y="1246309"/>
                  </a:cubicBezTo>
                  <a:lnTo>
                    <a:pt x="586119" y="1273354"/>
                  </a:lnTo>
                  <a:lnTo>
                    <a:pt x="481124" y="1273354"/>
                  </a:lnTo>
                  <a:close/>
                  <a:moveTo>
                    <a:pt x="1476974" y="1322666"/>
                  </a:moveTo>
                  <a:lnTo>
                    <a:pt x="1476974" y="1373572"/>
                  </a:lnTo>
                  <a:cubicBezTo>
                    <a:pt x="1476974" y="1374450"/>
                    <a:pt x="1476263" y="1375161"/>
                    <a:pt x="1475385" y="1375161"/>
                  </a:cubicBezTo>
                  <a:lnTo>
                    <a:pt x="50013" y="1375161"/>
                  </a:lnTo>
                  <a:cubicBezTo>
                    <a:pt x="49135" y="1375161"/>
                    <a:pt x="48424" y="1374450"/>
                    <a:pt x="48424" y="1373572"/>
                  </a:cubicBezTo>
                  <a:lnTo>
                    <a:pt x="48424" y="1322666"/>
                  </a:lnTo>
                  <a:cubicBezTo>
                    <a:pt x="48424" y="1321788"/>
                    <a:pt x="49135" y="1321077"/>
                    <a:pt x="50013" y="1321077"/>
                  </a:cubicBezTo>
                  <a:lnTo>
                    <a:pt x="1475382" y="1321077"/>
                  </a:lnTo>
                  <a:cubicBezTo>
                    <a:pt x="1476260" y="1321074"/>
                    <a:pt x="1476974" y="1321788"/>
                    <a:pt x="1476974" y="1322666"/>
                  </a:cubicBezTo>
                  <a:close/>
                  <a:moveTo>
                    <a:pt x="917217" y="1273351"/>
                  </a:moveTo>
                  <a:lnTo>
                    <a:pt x="958630" y="962749"/>
                  </a:lnTo>
                  <a:cubicBezTo>
                    <a:pt x="960416" y="949367"/>
                    <a:pt x="971938" y="939279"/>
                    <a:pt x="985440" y="939279"/>
                  </a:cubicBezTo>
                  <a:lnTo>
                    <a:pt x="1099924" y="939279"/>
                  </a:lnTo>
                  <a:cubicBezTo>
                    <a:pt x="1113423" y="939279"/>
                    <a:pt x="1124948" y="949367"/>
                    <a:pt x="1126734" y="962749"/>
                  </a:cubicBezTo>
                  <a:lnTo>
                    <a:pt x="1168150" y="1273351"/>
                  </a:lnTo>
                  <a:lnTo>
                    <a:pt x="917217" y="1273351"/>
                  </a:lnTo>
                  <a:close/>
                </a:path>
              </a:pathLst>
            </a:custGeom>
            <a:solidFill>
              <a:srgbClr val="000000"/>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84" name="PA-任意多边形 3043"/>
            <p:cNvSpPr/>
            <p:nvPr>
              <p:custDataLst>
                <p:tags r:id="rId135"/>
              </p:custDataLst>
            </p:nvPr>
          </p:nvSpPr>
          <p:spPr>
            <a:xfrm>
              <a:off x="19254518" y="17977689"/>
              <a:ext cx="148828" cy="148828"/>
            </a:xfrm>
            <a:custGeom>
              <a:avLst/>
              <a:gdLst>
                <a:gd name="connsiteX0" fmla="*/ 75466 w 148828"/>
                <a:gd name="connsiteY0" fmla="*/ 150234 h 148828"/>
                <a:gd name="connsiteX1" fmla="*/ 150234 w 148828"/>
                <a:gd name="connsiteY1" fmla="*/ 75466 h 148828"/>
                <a:gd name="connsiteX2" fmla="*/ 75466 w 148828"/>
                <a:gd name="connsiteY2" fmla="*/ 698 h 148828"/>
                <a:gd name="connsiteX3" fmla="*/ 698 w 148828"/>
                <a:gd name="connsiteY3" fmla="*/ 75466 h 148828"/>
                <a:gd name="connsiteX4" fmla="*/ 75466 w 148828"/>
                <a:gd name="connsiteY4" fmla="*/ 150234 h 148828"/>
                <a:gd name="connsiteX5" fmla="*/ 75466 w 148828"/>
                <a:gd name="connsiteY5" fmla="*/ 48424 h 148828"/>
                <a:gd name="connsiteX6" fmla="*/ 102511 w 148828"/>
                <a:gd name="connsiteY6" fmla="*/ 75469 h 148828"/>
                <a:gd name="connsiteX7" fmla="*/ 75466 w 148828"/>
                <a:gd name="connsiteY7" fmla="*/ 102514 h 148828"/>
                <a:gd name="connsiteX8" fmla="*/ 48421 w 148828"/>
                <a:gd name="connsiteY8" fmla="*/ 75469 h 148828"/>
                <a:gd name="connsiteX9" fmla="*/ 75466 w 148828"/>
                <a:gd name="connsiteY9" fmla="*/ 48424 h 14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828" h="148828">
                  <a:moveTo>
                    <a:pt x="75466" y="150234"/>
                  </a:moveTo>
                  <a:cubicBezTo>
                    <a:pt x="116694" y="150234"/>
                    <a:pt x="150234" y="116694"/>
                    <a:pt x="150234" y="75466"/>
                  </a:cubicBezTo>
                  <a:cubicBezTo>
                    <a:pt x="150234" y="34238"/>
                    <a:pt x="116694" y="698"/>
                    <a:pt x="75466" y="698"/>
                  </a:cubicBezTo>
                  <a:cubicBezTo>
                    <a:pt x="34238" y="698"/>
                    <a:pt x="698" y="34238"/>
                    <a:pt x="698" y="75466"/>
                  </a:cubicBezTo>
                  <a:cubicBezTo>
                    <a:pt x="698" y="116694"/>
                    <a:pt x="34238" y="150234"/>
                    <a:pt x="75466" y="150234"/>
                  </a:cubicBezTo>
                  <a:close/>
                  <a:moveTo>
                    <a:pt x="75466" y="48424"/>
                  </a:moveTo>
                  <a:cubicBezTo>
                    <a:pt x="90378" y="48424"/>
                    <a:pt x="102511" y="60556"/>
                    <a:pt x="102511" y="75469"/>
                  </a:cubicBezTo>
                  <a:cubicBezTo>
                    <a:pt x="102511" y="90381"/>
                    <a:pt x="90378" y="102514"/>
                    <a:pt x="75466" y="102514"/>
                  </a:cubicBezTo>
                  <a:cubicBezTo>
                    <a:pt x="60553" y="102514"/>
                    <a:pt x="48421" y="90381"/>
                    <a:pt x="48421" y="75469"/>
                  </a:cubicBezTo>
                  <a:cubicBezTo>
                    <a:pt x="48421" y="60556"/>
                    <a:pt x="60553" y="48424"/>
                    <a:pt x="75466" y="48424"/>
                  </a:cubicBezTo>
                  <a:close/>
                </a:path>
              </a:pathLst>
            </a:custGeom>
            <a:solidFill>
              <a:srgbClr val="000000"/>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sp>
        <p:nvSpPr>
          <p:cNvPr id="285" name="文本框 284"/>
          <p:cNvSpPr txBox="1"/>
          <p:nvPr/>
        </p:nvSpPr>
        <p:spPr>
          <a:xfrm>
            <a:off x="8665706" y="2132475"/>
            <a:ext cx="1274544" cy="728533"/>
          </a:xfrm>
          <a:prstGeom prst="rect">
            <a:avLst/>
          </a:prstGeom>
          <a:noFill/>
        </p:spPr>
        <p:txBody>
          <a:bodyPr wrap="square" rtlCol="0" anchor="ctr">
            <a:spAutoFit/>
          </a:bodyPr>
          <a:lstStyle/>
          <a:p>
            <a:pPr>
              <a:lnSpc>
                <a:spcPct val="120000"/>
              </a:lnSpc>
            </a:pPr>
            <a:r>
              <a:rPr lang="zh-CN" altLang="en-US" dirty="0">
                <a:solidFill>
                  <a:schemeClr val="bg1"/>
                </a:solidFill>
              </a:rPr>
              <a:t>学生在线选课</a:t>
            </a:r>
            <a:endParaRPr lang="zh-CN" altLang="en-US" dirty="0">
              <a:solidFill>
                <a:schemeClr val="bg1"/>
              </a:solidFill>
            </a:endParaRPr>
          </a:p>
        </p:txBody>
      </p:sp>
      <p:cxnSp>
        <p:nvCxnSpPr>
          <p:cNvPr id="287" name="直接箭头连接符 286"/>
          <p:cNvCxnSpPr/>
          <p:nvPr/>
        </p:nvCxnSpPr>
        <p:spPr>
          <a:xfrm>
            <a:off x="8444866" y="2784802"/>
            <a:ext cx="0" cy="10863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88" name="PA-363-363270-Teacher-484621"/>
          <p:cNvGrpSpPr/>
          <p:nvPr>
            <p:custDataLst>
              <p:tags r:id="rId136"/>
            </p:custDataLst>
          </p:nvPr>
        </p:nvGrpSpPr>
        <p:grpSpPr>
          <a:xfrm flipH="1">
            <a:off x="8325975" y="3955541"/>
            <a:ext cx="276852" cy="318371"/>
            <a:chOff x="19908960" y="29241052"/>
            <a:chExt cx="1327547" cy="1526639"/>
          </a:xfrm>
        </p:grpSpPr>
        <p:sp>
          <p:nvSpPr>
            <p:cNvPr id="289" name="PA-任意多边形 1690"/>
            <p:cNvSpPr/>
            <p:nvPr>
              <p:custDataLst>
                <p:tags r:id="rId137"/>
              </p:custDataLst>
            </p:nvPr>
          </p:nvSpPr>
          <p:spPr>
            <a:xfrm>
              <a:off x="19956258" y="29241052"/>
              <a:ext cx="1235273" cy="1089422"/>
            </a:xfrm>
            <a:custGeom>
              <a:avLst/>
              <a:gdLst>
                <a:gd name="connsiteX0" fmla="*/ 1207277 w 1235273"/>
                <a:gd name="connsiteY0" fmla="*/ 925468 h 1089421"/>
                <a:gd name="connsiteX1" fmla="*/ 1112491 w 1235273"/>
                <a:gd name="connsiteY1" fmla="*/ 597213 h 1089421"/>
                <a:gd name="connsiteX2" fmla="*/ 1019474 w 1235273"/>
                <a:gd name="connsiteY2" fmla="*/ 201940 h 1089421"/>
                <a:gd name="connsiteX3" fmla="*/ 617626 w 1235273"/>
                <a:gd name="connsiteY3" fmla="*/ 698 h 1089421"/>
                <a:gd name="connsiteX4" fmla="*/ 215936 w 1235273"/>
                <a:gd name="connsiteY4" fmla="*/ 201937 h 1089421"/>
                <a:gd name="connsiteX5" fmla="*/ 123014 w 1235273"/>
                <a:gd name="connsiteY5" fmla="*/ 597210 h 1089421"/>
                <a:gd name="connsiteX6" fmla="*/ 28231 w 1235273"/>
                <a:gd name="connsiteY6" fmla="*/ 925465 h 1089421"/>
                <a:gd name="connsiteX7" fmla="*/ 698 w 1235273"/>
                <a:gd name="connsiteY7" fmla="*/ 948626 h 1089421"/>
                <a:gd name="connsiteX8" fmla="*/ 27067 w 1235273"/>
                <a:gd name="connsiteY8" fmla="*/ 973090 h 1089421"/>
                <a:gd name="connsiteX9" fmla="*/ 153892 w 1235273"/>
                <a:gd name="connsiteY9" fmla="*/ 1034011 h 1089421"/>
                <a:gd name="connsiteX10" fmla="*/ 617718 w 1235273"/>
                <a:gd name="connsiteY10" fmla="*/ 1089450 h 1089421"/>
                <a:gd name="connsiteX11" fmla="*/ 617718 w 1235273"/>
                <a:gd name="connsiteY11" fmla="*/ 1089450 h 1089421"/>
                <a:gd name="connsiteX12" fmla="*/ 1081517 w 1235273"/>
                <a:gd name="connsiteY12" fmla="*/ 1034011 h 1089421"/>
                <a:gd name="connsiteX13" fmla="*/ 1208393 w 1235273"/>
                <a:gd name="connsiteY13" fmla="*/ 973090 h 1089421"/>
                <a:gd name="connsiteX14" fmla="*/ 1234810 w 1235273"/>
                <a:gd name="connsiteY14" fmla="*/ 948626 h 1089421"/>
                <a:gd name="connsiteX15" fmla="*/ 1207277 w 1235273"/>
                <a:gd name="connsiteY15" fmla="*/ 925468 h 1089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5273" h="1089421">
                  <a:moveTo>
                    <a:pt x="1207277" y="925468"/>
                  </a:moveTo>
                  <a:cubicBezTo>
                    <a:pt x="1139560" y="868541"/>
                    <a:pt x="1126350" y="736828"/>
                    <a:pt x="1112491" y="597213"/>
                  </a:cubicBezTo>
                  <a:cubicBezTo>
                    <a:pt x="1098725" y="459222"/>
                    <a:pt x="1084399" y="316538"/>
                    <a:pt x="1019474" y="201940"/>
                  </a:cubicBezTo>
                  <a:cubicBezTo>
                    <a:pt x="943018" y="67066"/>
                    <a:pt x="811591" y="1257"/>
                    <a:pt x="617626" y="698"/>
                  </a:cubicBezTo>
                  <a:cubicBezTo>
                    <a:pt x="423828" y="1257"/>
                    <a:pt x="292442" y="67066"/>
                    <a:pt x="215936" y="201937"/>
                  </a:cubicBezTo>
                  <a:cubicBezTo>
                    <a:pt x="151011" y="316535"/>
                    <a:pt x="136732" y="459219"/>
                    <a:pt x="123014" y="597210"/>
                  </a:cubicBezTo>
                  <a:cubicBezTo>
                    <a:pt x="109062" y="736733"/>
                    <a:pt x="95948" y="868538"/>
                    <a:pt x="28231" y="925465"/>
                  </a:cubicBezTo>
                  <a:lnTo>
                    <a:pt x="698" y="948626"/>
                  </a:lnTo>
                  <a:lnTo>
                    <a:pt x="27067" y="973090"/>
                  </a:lnTo>
                  <a:cubicBezTo>
                    <a:pt x="30603" y="976346"/>
                    <a:pt x="63994" y="1005740"/>
                    <a:pt x="153892" y="1034011"/>
                  </a:cubicBezTo>
                  <a:cubicBezTo>
                    <a:pt x="270722" y="1070754"/>
                    <a:pt x="426804" y="1089450"/>
                    <a:pt x="617718" y="1089450"/>
                  </a:cubicBezTo>
                  <a:lnTo>
                    <a:pt x="617718" y="1089450"/>
                  </a:lnTo>
                  <a:cubicBezTo>
                    <a:pt x="808614" y="1089450"/>
                    <a:pt x="964690" y="1070754"/>
                    <a:pt x="1081517" y="1034011"/>
                  </a:cubicBezTo>
                  <a:cubicBezTo>
                    <a:pt x="1171374" y="1005740"/>
                    <a:pt x="1204860" y="976346"/>
                    <a:pt x="1208393" y="973090"/>
                  </a:cubicBezTo>
                  <a:lnTo>
                    <a:pt x="1234810" y="948626"/>
                  </a:lnTo>
                  <a:lnTo>
                    <a:pt x="1207277" y="925468"/>
                  </a:lnTo>
                  <a:close/>
                </a:path>
              </a:pathLst>
            </a:custGeom>
            <a:solidFill>
              <a:srgbClr val="343A42"/>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90" name="PA-任意多边形 1691"/>
            <p:cNvSpPr/>
            <p:nvPr>
              <p:custDataLst>
                <p:tags r:id="rId138"/>
              </p:custDataLst>
            </p:nvPr>
          </p:nvSpPr>
          <p:spPr>
            <a:xfrm>
              <a:off x="19908960" y="30087316"/>
              <a:ext cx="1327547" cy="678656"/>
            </a:xfrm>
            <a:custGeom>
              <a:avLst/>
              <a:gdLst>
                <a:gd name="connsiteX0" fmla="*/ 1209370 w 1327546"/>
                <a:gd name="connsiteY0" fmla="*/ 304486 h 678656"/>
                <a:gd name="connsiteX1" fmla="*/ 1203976 w 1327546"/>
                <a:gd name="connsiteY1" fmla="*/ 302905 h 678656"/>
                <a:gd name="connsiteX2" fmla="*/ 1063426 w 1327546"/>
                <a:gd name="connsiteY2" fmla="*/ 248118 h 678656"/>
                <a:gd name="connsiteX3" fmla="*/ 898417 w 1327546"/>
                <a:gd name="connsiteY3" fmla="*/ 150362 h 678656"/>
                <a:gd name="connsiteX4" fmla="*/ 897581 w 1327546"/>
                <a:gd name="connsiteY4" fmla="*/ 148594 h 678656"/>
                <a:gd name="connsiteX5" fmla="*/ 896557 w 1327546"/>
                <a:gd name="connsiteY5" fmla="*/ 4139 h 678656"/>
                <a:gd name="connsiteX6" fmla="*/ 665016 w 1327546"/>
                <a:gd name="connsiteY6" fmla="*/ 698 h 678656"/>
                <a:gd name="connsiteX7" fmla="*/ 433454 w 1327546"/>
                <a:gd name="connsiteY7" fmla="*/ 4139 h 678656"/>
                <a:gd name="connsiteX8" fmla="*/ 432430 w 1327546"/>
                <a:gd name="connsiteY8" fmla="*/ 148594 h 678656"/>
                <a:gd name="connsiteX9" fmla="*/ 431638 w 1327546"/>
                <a:gd name="connsiteY9" fmla="*/ 150362 h 678656"/>
                <a:gd name="connsiteX10" fmla="*/ 266582 w 1327546"/>
                <a:gd name="connsiteY10" fmla="*/ 248118 h 678656"/>
                <a:gd name="connsiteX11" fmla="*/ 126035 w 1327546"/>
                <a:gd name="connsiteY11" fmla="*/ 302905 h 678656"/>
                <a:gd name="connsiteX12" fmla="*/ 120641 w 1327546"/>
                <a:gd name="connsiteY12" fmla="*/ 304486 h 678656"/>
                <a:gd name="connsiteX13" fmla="*/ 698 w 1327546"/>
                <a:gd name="connsiteY13" fmla="*/ 469777 h 678656"/>
                <a:gd name="connsiteX14" fmla="*/ 698 w 1327546"/>
                <a:gd name="connsiteY14" fmla="*/ 678410 h 678656"/>
                <a:gd name="connsiteX15" fmla="*/ 665019 w 1327546"/>
                <a:gd name="connsiteY15" fmla="*/ 678410 h 678656"/>
                <a:gd name="connsiteX16" fmla="*/ 1329361 w 1327546"/>
                <a:gd name="connsiteY16" fmla="*/ 678410 h 678656"/>
                <a:gd name="connsiteX17" fmla="*/ 1329361 w 1327546"/>
                <a:gd name="connsiteY17" fmla="*/ 469777 h 678656"/>
                <a:gd name="connsiteX18" fmla="*/ 1209370 w 1327546"/>
                <a:gd name="connsiteY18" fmla="*/ 304486 h 67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7546" h="678656">
                  <a:moveTo>
                    <a:pt x="1209370" y="304486"/>
                  </a:moveTo>
                  <a:lnTo>
                    <a:pt x="1203976" y="302905"/>
                  </a:lnTo>
                  <a:cubicBezTo>
                    <a:pt x="1125189" y="281789"/>
                    <a:pt x="1098588" y="261418"/>
                    <a:pt x="1063426" y="248118"/>
                  </a:cubicBezTo>
                  <a:cubicBezTo>
                    <a:pt x="939068" y="200678"/>
                    <a:pt x="906698" y="166549"/>
                    <a:pt x="898417" y="150362"/>
                  </a:cubicBezTo>
                  <a:cubicBezTo>
                    <a:pt x="898137" y="149803"/>
                    <a:pt x="897857" y="149246"/>
                    <a:pt x="897581" y="148594"/>
                  </a:cubicBezTo>
                  <a:lnTo>
                    <a:pt x="896557" y="4139"/>
                  </a:lnTo>
                  <a:lnTo>
                    <a:pt x="665016" y="698"/>
                  </a:lnTo>
                  <a:lnTo>
                    <a:pt x="433454" y="4139"/>
                  </a:lnTo>
                  <a:lnTo>
                    <a:pt x="432430" y="148594"/>
                  </a:lnTo>
                  <a:cubicBezTo>
                    <a:pt x="432150" y="149246"/>
                    <a:pt x="431966" y="149803"/>
                    <a:pt x="431638" y="150362"/>
                  </a:cubicBezTo>
                  <a:cubicBezTo>
                    <a:pt x="423361" y="166549"/>
                    <a:pt x="390946" y="200678"/>
                    <a:pt x="266582" y="248118"/>
                  </a:cubicBezTo>
                  <a:cubicBezTo>
                    <a:pt x="231515" y="261421"/>
                    <a:pt x="204866" y="281789"/>
                    <a:pt x="126035" y="302905"/>
                  </a:cubicBezTo>
                  <a:lnTo>
                    <a:pt x="120641" y="304486"/>
                  </a:lnTo>
                  <a:cubicBezTo>
                    <a:pt x="48927" y="328206"/>
                    <a:pt x="698" y="394711"/>
                    <a:pt x="698" y="469777"/>
                  </a:cubicBezTo>
                  <a:lnTo>
                    <a:pt x="698" y="678410"/>
                  </a:lnTo>
                  <a:lnTo>
                    <a:pt x="665019" y="678410"/>
                  </a:lnTo>
                  <a:lnTo>
                    <a:pt x="1329361" y="678410"/>
                  </a:lnTo>
                  <a:lnTo>
                    <a:pt x="1329361" y="469777"/>
                  </a:lnTo>
                  <a:cubicBezTo>
                    <a:pt x="1329361" y="394714"/>
                    <a:pt x="1281087" y="328206"/>
                    <a:pt x="1209370" y="304486"/>
                  </a:cubicBezTo>
                  <a:close/>
                </a:path>
              </a:pathLst>
            </a:custGeom>
            <a:solidFill>
              <a:srgbClr val="DA4453"/>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91" name="PA-任意多边形 1692"/>
            <p:cNvSpPr/>
            <p:nvPr>
              <p:custDataLst>
                <p:tags r:id="rId139"/>
              </p:custDataLst>
            </p:nvPr>
          </p:nvSpPr>
          <p:spPr>
            <a:xfrm>
              <a:off x="20373715" y="30175077"/>
              <a:ext cx="392906" cy="264914"/>
            </a:xfrm>
            <a:custGeom>
              <a:avLst/>
              <a:gdLst>
                <a:gd name="connsiteX0" fmla="*/ 381668 w 392906"/>
                <a:gd name="connsiteY0" fmla="*/ 10511 h 264914"/>
                <a:gd name="connsiteX1" fmla="*/ 7323 w 392906"/>
                <a:gd name="connsiteY1" fmla="*/ 698 h 264914"/>
                <a:gd name="connsiteX2" fmla="*/ 698 w 392906"/>
                <a:gd name="connsiteY2" fmla="*/ 212912 h 264914"/>
                <a:gd name="connsiteX3" fmla="*/ 118430 w 392906"/>
                <a:gd name="connsiteY3" fmla="*/ 256584 h 264914"/>
                <a:gd name="connsiteX4" fmla="*/ 232027 w 392906"/>
                <a:gd name="connsiteY4" fmla="*/ 264490 h 264914"/>
                <a:gd name="connsiteX5" fmla="*/ 356555 w 392906"/>
                <a:gd name="connsiteY5" fmla="*/ 247234 h 264914"/>
                <a:gd name="connsiteX6" fmla="*/ 392273 w 392906"/>
                <a:gd name="connsiteY6" fmla="*/ 125567 h 26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2906" h="264914">
                  <a:moveTo>
                    <a:pt x="381668" y="10511"/>
                  </a:moveTo>
                  <a:lnTo>
                    <a:pt x="7323" y="698"/>
                  </a:lnTo>
                  <a:lnTo>
                    <a:pt x="698" y="212912"/>
                  </a:lnTo>
                  <a:lnTo>
                    <a:pt x="118430" y="256584"/>
                  </a:lnTo>
                  <a:lnTo>
                    <a:pt x="232027" y="264490"/>
                  </a:lnTo>
                  <a:lnTo>
                    <a:pt x="356555" y="247234"/>
                  </a:lnTo>
                  <a:lnTo>
                    <a:pt x="392273" y="125567"/>
                  </a:lnTo>
                  <a:close/>
                </a:path>
              </a:pathLst>
            </a:custGeom>
            <a:solidFill>
              <a:srgbClr val="DBAFA5"/>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92" name="PA-任意多边形 1693"/>
            <p:cNvSpPr/>
            <p:nvPr>
              <p:custDataLst>
                <p:tags r:id="rId140"/>
              </p:custDataLst>
            </p:nvPr>
          </p:nvSpPr>
          <p:spPr>
            <a:xfrm>
              <a:off x="20426338" y="30353433"/>
              <a:ext cx="294680" cy="410766"/>
            </a:xfrm>
            <a:custGeom>
              <a:avLst/>
              <a:gdLst>
                <a:gd name="connsiteX0" fmla="*/ 146987 w 294679"/>
                <a:gd name="connsiteY0" fmla="*/ 32416 h 410765"/>
                <a:gd name="connsiteX1" fmla="*/ 698 w 294679"/>
                <a:gd name="connsiteY1" fmla="*/ 698 h 410765"/>
                <a:gd name="connsiteX2" fmla="*/ 115920 w 294679"/>
                <a:gd name="connsiteY2" fmla="*/ 412294 h 410765"/>
                <a:gd name="connsiteX3" fmla="*/ 179404 w 294679"/>
                <a:gd name="connsiteY3" fmla="*/ 412294 h 410765"/>
                <a:gd name="connsiteX4" fmla="*/ 294630 w 294679"/>
                <a:gd name="connsiteY4" fmla="*/ 698 h 410765"/>
                <a:gd name="connsiteX5" fmla="*/ 146987 w 294679"/>
                <a:gd name="connsiteY5" fmla="*/ 32416 h 41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679" h="410765">
                  <a:moveTo>
                    <a:pt x="146987" y="32416"/>
                  </a:moveTo>
                  <a:cubicBezTo>
                    <a:pt x="53460" y="32416"/>
                    <a:pt x="698" y="698"/>
                    <a:pt x="698" y="698"/>
                  </a:cubicBezTo>
                  <a:lnTo>
                    <a:pt x="115920" y="412294"/>
                  </a:lnTo>
                  <a:lnTo>
                    <a:pt x="179404" y="412294"/>
                  </a:lnTo>
                  <a:lnTo>
                    <a:pt x="294630" y="698"/>
                  </a:lnTo>
                  <a:cubicBezTo>
                    <a:pt x="294630" y="698"/>
                    <a:pt x="240493" y="32416"/>
                    <a:pt x="146987" y="32416"/>
                  </a:cubicBezTo>
                  <a:close/>
                </a:path>
              </a:pathLst>
            </a:custGeom>
            <a:solidFill>
              <a:srgbClr val="FFCE54"/>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93" name="PA-任意多边形 1694"/>
            <p:cNvSpPr/>
            <p:nvPr>
              <p:custDataLst>
                <p:tags r:id="rId141"/>
              </p:custDataLst>
            </p:nvPr>
          </p:nvSpPr>
          <p:spPr>
            <a:xfrm>
              <a:off x="20603510" y="30196191"/>
              <a:ext cx="330398" cy="571500"/>
            </a:xfrm>
            <a:custGeom>
              <a:avLst/>
              <a:gdLst>
                <a:gd name="connsiteX0" fmla="*/ 329342 w 330398"/>
                <a:gd name="connsiteY0" fmla="*/ 126173 h 571500"/>
                <a:gd name="connsiteX1" fmla="*/ 202752 w 330398"/>
                <a:gd name="connsiteY1" fmla="*/ 2232 h 571500"/>
                <a:gd name="connsiteX2" fmla="*/ 130945 w 330398"/>
                <a:gd name="connsiteY2" fmla="*/ 24324 h 571500"/>
                <a:gd name="connsiteX3" fmla="*/ 2232 w 330398"/>
                <a:gd name="connsiteY3" fmla="*/ 569535 h 571500"/>
                <a:gd name="connsiteX4" fmla="*/ 235449 w 330398"/>
                <a:gd name="connsiteY4" fmla="*/ 316813 h 571500"/>
                <a:gd name="connsiteX5" fmla="*/ 198379 w 330398"/>
                <a:gd name="connsiteY5" fmla="*/ 25449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98" h="571500">
                  <a:moveTo>
                    <a:pt x="329342" y="126173"/>
                  </a:moveTo>
                  <a:lnTo>
                    <a:pt x="202752" y="2232"/>
                  </a:lnTo>
                  <a:lnTo>
                    <a:pt x="130945" y="24324"/>
                  </a:lnTo>
                  <a:lnTo>
                    <a:pt x="2232" y="569535"/>
                  </a:lnTo>
                  <a:lnTo>
                    <a:pt x="235449" y="316813"/>
                  </a:lnTo>
                  <a:lnTo>
                    <a:pt x="198379" y="254490"/>
                  </a:lnTo>
                  <a:close/>
                </a:path>
              </a:pathLst>
            </a:custGeom>
            <a:solidFill>
              <a:srgbClr val="ED5564"/>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94" name="PA-任意多边形 1695"/>
            <p:cNvSpPr/>
            <p:nvPr>
              <p:custDataLst>
                <p:tags r:id="rId142"/>
              </p:custDataLst>
            </p:nvPr>
          </p:nvSpPr>
          <p:spPr>
            <a:xfrm>
              <a:off x="20212889" y="30196146"/>
              <a:ext cx="330398" cy="571500"/>
            </a:xfrm>
            <a:custGeom>
              <a:avLst/>
              <a:gdLst>
                <a:gd name="connsiteX0" fmla="*/ 2232 w 330398"/>
                <a:gd name="connsiteY0" fmla="*/ 126218 h 571500"/>
                <a:gd name="connsiteX1" fmla="*/ 128757 w 330398"/>
                <a:gd name="connsiteY1" fmla="*/ 2232 h 571500"/>
                <a:gd name="connsiteX2" fmla="*/ 200659 w 330398"/>
                <a:gd name="connsiteY2" fmla="*/ 24369 h 571500"/>
                <a:gd name="connsiteX3" fmla="*/ 329369 w 330398"/>
                <a:gd name="connsiteY3" fmla="*/ 569580 h 571500"/>
                <a:gd name="connsiteX4" fmla="*/ 96155 w 330398"/>
                <a:gd name="connsiteY4" fmla="*/ 316858 h 571500"/>
                <a:gd name="connsiteX5" fmla="*/ 133198 w 330398"/>
                <a:gd name="connsiteY5" fmla="*/ 25453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98" h="571500">
                  <a:moveTo>
                    <a:pt x="2232" y="126218"/>
                  </a:moveTo>
                  <a:lnTo>
                    <a:pt x="128757" y="2232"/>
                  </a:lnTo>
                  <a:lnTo>
                    <a:pt x="200659" y="24369"/>
                  </a:lnTo>
                  <a:lnTo>
                    <a:pt x="329369" y="569580"/>
                  </a:lnTo>
                  <a:lnTo>
                    <a:pt x="96155" y="316858"/>
                  </a:lnTo>
                  <a:lnTo>
                    <a:pt x="133198" y="254535"/>
                  </a:lnTo>
                  <a:close/>
                </a:path>
              </a:pathLst>
            </a:custGeom>
            <a:solidFill>
              <a:srgbClr val="ED5564"/>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95" name="PA-任意多边形 1696"/>
            <p:cNvSpPr/>
            <p:nvPr>
              <p:custDataLst>
                <p:tags r:id="rId143"/>
              </p:custDataLst>
            </p:nvPr>
          </p:nvSpPr>
          <p:spPr>
            <a:xfrm>
              <a:off x="20163870" y="29368161"/>
              <a:ext cx="818555" cy="952500"/>
            </a:xfrm>
            <a:custGeom>
              <a:avLst/>
              <a:gdLst>
                <a:gd name="connsiteX0" fmla="*/ 819583 w 818554"/>
                <a:gd name="connsiteY0" fmla="*/ 442292 h 952500"/>
                <a:gd name="connsiteX1" fmla="*/ 410106 w 818554"/>
                <a:gd name="connsiteY1" fmla="*/ 953135 h 952500"/>
                <a:gd name="connsiteX2" fmla="*/ 698 w 818554"/>
                <a:gd name="connsiteY2" fmla="*/ 442292 h 952500"/>
                <a:gd name="connsiteX3" fmla="*/ 410106 w 818554"/>
                <a:gd name="connsiteY3" fmla="*/ 698 h 952500"/>
                <a:gd name="connsiteX4" fmla="*/ 819583 w 818554"/>
                <a:gd name="connsiteY4" fmla="*/ 442292 h 952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554" h="952500">
                  <a:moveTo>
                    <a:pt x="819583" y="442292"/>
                  </a:moveTo>
                  <a:cubicBezTo>
                    <a:pt x="819583" y="708319"/>
                    <a:pt x="565932" y="953135"/>
                    <a:pt x="410106" y="953135"/>
                  </a:cubicBezTo>
                  <a:cubicBezTo>
                    <a:pt x="254304" y="953135"/>
                    <a:pt x="698" y="708319"/>
                    <a:pt x="698" y="442292"/>
                  </a:cubicBezTo>
                  <a:cubicBezTo>
                    <a:pt x="698" y="176172"/>
                    <a:pt x="184033" y="698"/>
                    <a:pt x="410106" y="698"/>
                  </a:cubicBezTo>
                  <a:cubicBezTo>
                    <a:pt x="636250" y="698"/>
                    <a:pt x="819583" y="176172"/>
                    <a:pt x="819583" y="442292"/>
                  </a:cubicBezTo>
                  <a:close/>
                </a:path>
              </a:pathLst>
            </a:custGeom>
            <a:solidFill>
              <a:srgbClr val="EAC6BB"/>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96" name="PA-任意多边形 1697"/>
            <p:cNvSpPr/>
            <p:nvPr>
              <p:custDataLst>
                <p:tags r:id="rId144"/>
              </p:custDataLst>
            </p:nvPr>
          </p:nvSpPr>
          <p:spPr>
            <a:xfrm>
              <a:off x="20503395" y="29241052"/>
              <a:ext cx="544711" cy="422672"/>
            </a:xfrm>
            <a:custGeom>
              <a:avLst/>
              <a:gdLst>
                <a:gd name="connsiteX0" fmla="*/ 147995 w 544710"/>
                <a:gd name="connsiteY0" fmla="*/ 240775 h 422671"/>
                <a:gd name="connsiteX1" fmla="*/ 277937 w 544710"/>
                <a:gd name="connsiteY1" fmla="*/ 331373 h 422671"/>
                <a:gd name="connsiteX2" fmla="*/ 544149 w 544710"/>
                <a:gd name="connsiteY2" fmla="*/ 423968 h 422671"/>
                <a:gd name="connsiteX3" fmla="*/ 472339 w 544710"/>
                <a:gd name="connsiteY3" fmla="*/ 201940 h 422671"/>
                <a:gd name="connsiteX4" fmla="*/ 70489 w 544710"/>
                <a:gd name="connsiteY4" fmla="*/ 698 h 422671"/>
                <a:gd name="connsiteX5" fmla="*/ 147995 w 544710"/>
                <a:gd name="connsiteY5" fmla="*/ 240775 h 42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710" h="422671">
                  <a:moveTo>
                    <a:pt x="147995" y="240775"/>
                  </a:moveTo>
                  <a:cubicBezTo>
                    <a:pt x="148555" y="241240"/>
                    <a:pt x="199061" y="286168"/>
                    <a:pt x="277937" y="331373"/>
                  </a:cubicBezTo>
                  <a:cubicBezTo>
                    <a:pt x="342398" y="368345"/>
                    <a:pt x="438386" y="412481"/>
                    <a:pt x="544149" y="423968"/>
                  </a:cubicBezTo>
                  <a:cubicBezTo>
                    <a:pt x="530754" y="344764"/>
                    <a:pt x="510103" y="268585"/>
                    <a:pt x="472339" y="201940"/>
                  </a:cubicBezTo>
                  <a:cubicBezTo>
                    <a:pt x="395880" y="67066"/>
                    <a:pt x="264453" y="1257"/>
                    <a:pt x="70489" y="698"/>
                  </a:cubicBezTo>
                  <a:cubicBezTo>
                    <a:pt x="-123310" y="1257"/>
                    <a:pt x="147995" y="240775"/>
                    <a:pt x="147995" y="240775"/>
                  </a:cubicBezTo>
                  <a:close/>
                </a:path>
              </a:pathLst>
            </a:custGeom>
            <a:solidFill>
              <a:srgbClr val="434A54"/>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97" name="PA-任意多边形 1698"/>
            <p:cNvSpPr/>
            <p:nvPr>
              <p:custDataLst>
                <p:tags r:id="rId145"/>
              </p:custDataLst>
            </p:nvPr>
          </p:nvSpPr>
          <p:spPr>
            <a:xfrm>
              <a:off x="20163870" y="29781944"/>
              <a:ext cx="818555" cy="62508"/>
            </a:xfrm>
            <a:custGeom>
              <a:avLst/>
              <a:gdLst>
                <a:gd name="connsiteX0" fmla="*/ 698 w 818554"/>
                <a:gd name="connsiteY0" fmla="*/ 28508 h 62507"/>
                <a:gd name="connsiteX1" fmla="*/ 2210 w 818554"/>
                <a:gd name="connsiteY1" fmla="*/ 64179 h 62507"/>
                <a:gd name="connsiteX2" fmla="*/ 818050 w 818554"/>
                <a:gd name="connsiteY2" fmla="*/ 64179 h 62507"/>
                <a:gd name="connsiteX3" fmla="*/ 819586 w 818554"/>
                <a:gd name="connsiteY3" fmla="*/ 28508 h 62507"/>
                <a:gd name="connsiteX4" fmla="*/ 818842 w 818554"/>
                <a:gd name="connsiteY4" fmla="*/ 698 h 62507"/>
                <a:gd name="connsiteX5" fmla="*/ 1394 w 818554"/>
                <a:gd name="connsiteY5" fmla="*/ 698 h 62507"/>
                <a:gd name="connsiteX6" fmla="*/ 698 w 818554"/>
                <a:gd name="connsiteY6" fmla="*/ 28508 h 6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8554" h="62507">
                  <a:moveTo>
                    <a:pt x="698" y="28508"/>
                  </a:moveTo>
                  <a:cubicBezTo>
                    <a:pt x="698" y="40414"/>
                    <a:pt x="1233" y="52320"/>
                    <a:pt x="2210" y="64179"/>
                  </a:cubicBezTo>
                  <a:lnTo>
                    <a:pt x="818050" y="64179"/>
                  </a:lnTo>
                  <a:cubicBezTo>
                    <a:pt x="819026" y="52320"/>
                    <a:pt x="819586" y="40414"/>
                    <a:pt x="819586" y="28508"/>
                  </a:cubicBezTo>
                  <a:cubicBezTo>
                    <a:pt x="819586" y="19114"/>
                    <a:pt x="819306" y="9812"/>
                    <a:pt x="818842" y="698"/>
                  </a:cubicBezTo>
                  <a:lnTo>
                    <a:pt x="1394" y="698"/>
                  </a:lnTo>
                  <a:cubicBezTo>
                    <a:pt x="954" y="9812"/>
                    <a:pt x="698" y="19114"/>
                    <a:pt x="698" y="28508"/>
                  </a:cubicBezTo>
                  <a:close/>
                </a:path>
              </a:pathLst>
            </a:custGeom>
            <a:solidFill>
              <a:srgbClr val="656D78"/>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98" name="PA-任意多边形 1699"/>
            <p:cNvSpPr/>
            <p:nvPr>
              <p:custDataLst>
                <p:tags r:id="rId146"/>
              </p:custDataLst>
            </p:nvPr>
          </p:nvSpPr>
          <p:spPr>
            <a:xfrm>
              <a:off x="20237145" y="29701016"/>
              <a:ext cx="321469" cy="226219"/>
            </a:xfrm>
            <a:custGeom>
              <a:avLst/>
              <a:gdLst>
                <a:gd name="connsiteX0" fmla="*/ 319739 w 321468"/>
                <a:gd name="connsiteY0" fmla="*/ 113342 h 226218"/>
                <a:gd name="connsiteX1" fmla="*/ 160987 w 321468"/>
                <a:gd name="connsiteY1" fmla="*/ 224495 h 226218"/>
                <a:gd name="connsiteX2" fmla="*/ 2232 w 321468"/>
                <a:gd name="connsiteY2" fmla="*/ 113342 h 226218"/>
                <a:gd name="connsiteX3" fmla="*/ 160987 w 321468"/>
                <a:gd name="connsiteY3" fmla="*/ 2232 h 226218"/>
                <a:gd name="connsiteX4" fmla="*/ 319739 w 321468"/>
                <a:gd name="connsiteY4" fmla="*/ 113342 h 226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68" h="226218">
                  <a:moveTo>
                    <a:pt x="319739" y="113342"/>
                  </a:moveTo>
                  <a:cubicBezTo>
                    <a:pt x="319739" y="174730"/>
                    <a:pt x="311974" y="224495"/>
                    <a:pt x="160987" y="224495"/>
                  </a:cubicBezTo>
                  <a:cubicBezTo>
                    <a:pt x="9998" y="224495"/>
                    <a:pt x="2232" y="174730"/>
                    <a:pt x="2232" y="113342"/>
                  </a:cubicBezTo>
                  <a:cubicBezTo>
                    <a:pt x="2232" y="51950"/>
                    <a:pt x="25557" y="2232"/>
                    <a:pt x="160987" y="2232"/>
                  </a:cubicBezTo>
                  <a:cubicBezTo>
                    <a:pt x="296394" y="2235"/>
                    <a:pt x="319739" y="51953"/>
                    <a:pt x="319739" y="113342"/>
                  </a:cubicBezTo>
                  <a:close/>
                </a:path>
              </a:pathLst>
            </a:custGeom>
            <a:solidFill>
              <a:srgbClr val="5D9CEC"/>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299" name="PA-任意多边形 1700"/>
            <p:cNvSpPr/>
            <p:nvPr>
              <p:custDataLst>
                <p:tags r:id="rId147"/>
              </p:custDataLst>
            </p:nvPr>
          </p:nvSpPr>
          <p:spPr>
            <a:xfrm>
              <a:off x="20587767" y="29701016"/>
              <a:ext cx="321469" cy="226219"/>
            </a:xfrm>
            <a:custGeom>
              <a:avLst/>
              <a:gdLst>
                <a:gd name="connsiteX0" fmla="*/ 319695 w 321468"/>
                <a:gd name="connsiteY0" fmla="*/ 113342 h 226218"/>
                <a:gd name="connsiteX1" fmla="*/ 160967 w 321468"/>
                <a:gd name="connsiteY1" fmla="*/ 224495 h 226218"/>
                <a:gd name="connsiteX2" fmla="*/ 2232 w 321468"/>
                <a:gd name="connsiteY2" fmla="*/ 113342 h 226218"/>
                <a:gd name="connsiteX3" fmla="*/ 160967 w 321468"/>
                <a:gd name="connsiteY3" fmla="*/ 2232 h 226218"/>
                <a:gd name="connsiteX4" fmla="*/ 319695 w 321468"/>
                <a:gd name="connsiteY4" fmla="*/ 113342 h 226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468" h="226218">
                  <a:moveTo>
                    <a:pt x="319695" y="113342"/>
                  </a:moveTo>
                  <a:cubicBezTo>
                    <a:pt x="319695" y="174730"/>
                    <a:pt x="311974" y="224495"/>
                    <a:pt x="160967" y="224495"/>
                  </a:cubicBezTo>
                  <a:cubicBezTo>
                    <a:pt x="9998" y="224495"/>
                    <a:pt x="2232" y="174730"/>
                    <a:pt x="2232" y="113342"/>
                  </a:cubicBezTo>
                  <a:cubicBezTo>
                    <a:pt x="2232" y="51950"/>
                    <a:pt x="25557" y="2232"/>
                    <a:pt x="160967" y="2232"/>
                  </a:cubicBezTo>
                  <a:cubicBezTo>
                    <a:pt x="296397" y="2235"/>
                    <a:pt x="319695" y="51953"/>
                    <a:pt x="319695" y="113342"/>
                  </a:cubicBezTo>
                  <a:close/>
                </a:path>
              </a:pathLst>
            </a:custGeom>
            <a:solidFill>
              <a:srgbClr val="5D9CEC"/>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300" name="PA-任意多边形 1701"/>
            <p:cNvSpPr/>
            <p:nvPr>
              <p:custDataLst>
                <p:tags r:id="rId148"/>
              </p:custDataLst>
            </p:nvPr>
          </p:nvSpPr>
          <p:spPr>
            <a:xfrm>
              <a:off x="20075320" y="29241052"/>
              <a:ext cx="806648" cy="628055"/>
            </a:xfrm>
            <a:custGeom>
              <a:avLst/>
              <a:gdLst>
                <a:gd name="connsiteX0" fmla="*/ 298952 w 806648"/>
                <a:gd name="connsiteY0" fmla="*/ 541030 h 628054"/>
                <a:gd name="connsiteX1" fmla="*/ 578303 w 806648"/>
                <a:gd name="connsiteY1" fmla="*/ 344440 h 628054"/>
                <a:gd name="connsiteX2" fmla="*/ 807775 w 806648"/>
                <a:gd name="connsiteY2" fmla="*/ 91902 h 628054"/>
                <a:gd name="connsiteX3" fmla="*/ 498563 w 806648"/>
                <a:gd name="connsiteY3" fmla="*/ 698 h 628054"/>
                <a:gd name="connsiteX4" fmla="*/ 96873 w 806648"/>
                <a:gd name="connsiteY4" fmla="*/ 201937 h 628054"/>
                <a:gd name="connsiteX5" fmla="*/ 3951 w 806648"/>
                <a:gd name="connsiteY5" fmla="*/ 597210 h 628054"/>
                <a:gd name="connsiteX6" fmla="*/ 698 w 806648"/>
                <a:gd name="connsiteY6" fmla="*/ 629297 h 628054"/>
                <a:gd name="connsiteX7" fmla="*/ 298952 w 806648"/>
                <a:gd name="connsiteY7" fmla="*/ 541030 h 62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6648" h="628054">
                  <a:moveTo>
                    <a:pt x="298952" y="541030"/>
                  </a:moveTo>
                  <a:cubicBezTo>
                    <a:pt x="392851" y="493453"/>
                    <a:pt x="486797" y="427269"/>
                    <a:pt x="578303" y="344440"/>
                  </a:cubicBezTo>
                  <a:cubicBezTo>
                    <a:pt x="690760" y="242588"/>
                    <a:pt x="770752" y="141805"/>
                    <a:pt x="807775" y="91902"/>
                  </a:cubicBezTo>
                  <a:cubicBezTo>
                    <a:pt x="731497" y="31070"/>
                    <a:pt x="629276" y="1025"/>
                    <a:pt x="498563" y="698"/>
                  </a:cubicBezTo>
                  <a:cubicBezTo>
                    <a:pt x="304765" y="1257"/>
                    <a:pt x="173380" y="67066"/>
                    <a:pt x="96873" y="201937"/>
                  </a:cubicBezTo>
                  <a:cubicBezTo>
                    <a:pt x="31949" y="316535"/>
                    <a:pt x="17670" y="459219"/>
                    <a:pt x="3951" y="597210"/>
                  </a:cubicBezTo>
                  <a:cubicBezTo>
                    <a:pt x="2835" y="608000"/>
                    <a:pt x="1766" y="618695"/>
                    <a:pt x="698" y="629297"/>
                  </a:cubicBezTo>
                  <a:cubicBezTo>
                    <a:pt x="98921" y="621210"/>
                    <a:pt x="199053" y="591632"/>
                    <a:pt x="298952" y="541030"/>
                  </a:cubicBezTo>
                  <a:close/>
                </a:path>
              </a:pathLst>
            </a:custGeom>
            <a:solidFill>
              <a:srgbClr val="656D78"/>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sp>
        <p:nvSpPr>
          <p:cNvPr id="301" name="文本框 300"/>
          <p:cNvSpPr txBox="1"/>
          <p:nvPr/>
        </p:nvSpPr>
        <p:spPr>
          <a:xfrm>
            <a:off x="8656068" y="3914278"/>
            <a:ext cx="1274544" cy="394210"/>
          </a:xfrm>
          <a:prstGeom prst="rect">
            <a:avLst/>
          </a:prstGeom>
          <a:noFill/>
        </p:spPr>
        <p:txBody>
          <a:bodyPr wrap="square" rtlCol="0" anchor="ctr">
            <a:spAutoFit/>
          </a:bodyPr>
          <a:lstStyle/>
          <a:p>
            <a:pPr>
              <a:lnSpc>
                <a:spcPct val="120000"/>
              </a:lnSpc>
            </a:pPr>
            <a:r>
              <a:rPr lang="zh-CN" altLang="en-US" dirty="0">
                <a:solidFill>
                  <a:schemeClr val="bg1"/>
                </a:solidFill>
              </a:rPr>
              <a:t>选课调剂</a:t>
            </a:r>
            <a:endParaRPr lang="zh-CN" altLang="en-US" dirty="0">
              <a:solidFill>
                <a:schemeClr val="bg1"/>
              </a:solidFill>
            </a:endParaRPr>
          </a:p>
        </p:txBody>
      </p:sp>
      <p:cxnSp>
        <p:nvCxnSpPr>
          <p:cNvPr id="303" name="直接箭头连接符 302"/>
          <p:cNvCxnSpPr/>
          <p:nvPr/>
        </p:nvCxnSpPr>
        <p:spPr>
          <a:xfrm>
            <a:off x="9721890" y="4132024"/>
            <a:ext cx="6460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04" name="PA-395-395845-Homework-484915"/>
          <p:cNvGrpSpPr/>
          <p:nvPr>
            <p:custDataLst>
              <p:tags r:id="rId149"/>
            </p:custDataLst>
          </p:nvPr>
        </p:nvGrpSpPr>
        <p:grpSpPr>
          <a:xfrm>
            <a:off x="10621144" y="3942050"/>
            <a:ext cx="375290" cy="431320"/>
            <a:chOff x="13616814" y="-7246048"/>
            <a:chExt cx="1110424" cy="1524000"/>
          </a:xfrm>
        </p:grpSpPr>
        <p:sp>
          <p:nvSpPr>
            <p:cNvPr id="305" name="PA-任意多边形 1450"/>
            <p:cNvSpPr/>
            <p:nvPr>
              <p:custDataLst>
                <p:tags r:id="rId150"/>
              </p:custDataLst>
            </p:nvPr>
          </p:nvSpPr>
          <p:spPr>
            <a:xfrm>
              <a:off x="13628720" y="-7234141"/>
              <a:ext cx="1086445" cy="1500188"/>
            </a:xfrm>
            <a:custGeom>
              <a:avLst/>
              <a:gdLst>
                <a:gd name="connsiteX0" fmla="*/ 698 w 1086445"/>
                <a:gd name="connsiteY0" fmla="*/ 1500888 h 1500187"/>
                <a:gd name="connsiteX1" fmla="*/ 698 w 1086445"/>
                <a:gd name="connsiteY1" fmla="*/ 698 h 1500187"/>
                <a:gd name="connsiteX2" fmla="*/ 760912 w 1086445"/>
                <a:gd name="connsiteY2" fmla="*/ 698 h 1500187"/>
                <a:gd name="connsiteX3" fmla="*/ 1088265 w 1086445"/>
                <a:gd name="connsiteY3" fmla="*/ 328051 h 1500187"/>
                <a:gd name="connsiteX4" fmla="*/ 1088265 w 1086445"/>
                <a:gd name="connsiteY4" fmla="*/ 1500888 h 150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445" h="1500187">
                  <a:moveTo>
                    <a:pt x="698" y="1500888"/>
                  </a:moveTo>
                  <a:lnTo>
                    <a:pt x="698" y="698"/>
                  </a:lnTo>
                  <a:lnTo>
                    <a:pt x="760912" y="698"/>
                  </a:lnTo>
                  <a:lnTo>
                    <a:pt x="1088265" y="328051"/>
                  </a:lnTo>
                  <a:lnTo>
                    <a:pt x="1088265" y="1500888"/>
                  </a:lnTo>
                  <a:close/>
                </a:path>
              </a:pathLst>
            </a:custGeom>
            <a:solidFill>
              <a:srgbClr val="FFFFFF"/>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306" name="PA-任意多边形 1451"/>
            <p:cNvSpPr/>
            <p:nvPr>
              <p:custDataLst>
                <p:tags r:id="rId151"/>
              </p:custDataLst>
            </p:nvPr>
          </p:nvSpPr>
          <p:spPr>
            <a:xfrm>
              <a:off x="13616814" y="-7246048"/>
              <a:ext cx="1110258" cy="1524000"/>
            </a:xfrm>
            <a:custGeom>
              <a:avLst/>
              <a:gdLst>
                <a:gd name="connsiteX0" fmla="*/ 767889 w 1110257"/>
                <a:gd name="connsiteY0" fmla="*/ 24510 h 1524000"/>
                <a:gd name="connsiteX1" fmla="*/ 1088262 w 1110257"/>
                <a:gd name="connsiteY1" fmla="*/ 344884 h 1524000"/>
                <a:gd name="connsiteX2" fmla="*/ 1088262 w 1110257"/>
                <a:gd name="connsiteY2" fmla="*/ 1500885 h 1524000"/>
                <a:gd name="connsiteX3" fmla="*/ 24510 w 1110257"/>
                <a:gd name="connsiteY3" fmla="*/ 1500885 h 1524000"/>
                <a:gd name="connsiteX4" fmla="*/ 24510 w 1110257"/>
                <a:gd name="connsiteY4" fmla="*/ 24510 h 1524000"/>
                <a:gd name="connsiteX5" fmla="*/ 767889 w 1110257"/>
                <a:gd name="connsiteY5" fmla="*/ 24510 h 1524000"/>
                <a:gd name="connsiteX6" fmla="*/ 777842 w 1110257"/>
                <a:gd name="connsiteY6" fmla="*/ 698 h 1524000"/>
                <a:gd name="connsiteX7" fmla="*/ 698 w 1110257"/>
                <a:gd name="connsiteY7" fmla="*/ 698 h 1524000"/>
                <a:gd name="connsiteX8" fmla="*/ 698 w 1110257"/>
                <a:gd name="connsiteY8" fmla="*/ 1524698 h 1524000"/>
                <a:gd name="connsiteX9" fmla="*/ 1112075 w 1110257"/>
                <a:gd name="connsiteY9" fmla="*/ 1524698 h 1524000"/>
                <a:gd name="connsiteX10" fmla="*/ 1112075 w 1110257"/>
                <a:gd name="connsiteY10" fmla="*/ 335025 h 1524000"/>
                <a:gd name="connsiteX11" fmla="*/ 777842 w 1110257"/>
                <a:gd name="connsiteY11" fmla="*/ 698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0257" h="1524000">
                  <a:moveTo>
                    <a:pt x="767889" y="24510"/>
                  </a:moveTo>
                  <a:lnTo>
                    <a:pt x="1088262" y="344884"/>
                  </a:lnTo>
                  <a:lnTo>
                    <a:pt x="1088262" y="1500885"/>
                  </a:lnTo>
                  <a:lnTo>
                    <a:pt x="24510" y="1500885"/>
                  </a:lnTo>
                  <a:lnTo>
                    <a:pt x="24510" y="24510"/>
                  </a:lnTo>
                  <a:lnTo>
                    <a:pt x="767889" y="24510"/>
                  </a:lnTo>
                  <a:moveTo>
                    <a:pt x="777842" y="698"/>
                  </a:moveTo>
                  <a:lnTo>
                    <a:pt x="698" y="698"/>
                  </a:lnTo>
                  <a:lnTo>
                    <a:pt x="698" y="1524698"/>
                  </a:lnTo>
                  <a:lnTo>
                    <a:pt x="1112075" y="1524698"/>
                  </a:lnTo>
                  <a:lnTo>
                    <a:pt x="1112075" y="335025"/>
                  </a:lnTo>
                  <a:lnTo>
                    <a:pt x="777842" y="698"/>
                  </a:lnTo>
                  <a:close/>
                </a:path>
              </a:pathLst>
            </a:custGeom>
            <a:solidFill>
              <a:srgbClr val="CCCCCC"/>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307" name="PA-任意多边形 1452"/>
            <p:cNvSpPr/>
            <p:nvPr>
              <p:custDataLst>
                <p:tags r:id="rId152"/>
              </p:custDataLst>
            </p:nvPr>
          </p:nvSpPr>
          <p:spPr>
            <a:xfrm>
              <a:off x="14393863" y="-7246048"/>
              <a:ext cx="333375" cy="333375"/>
            </a:xfrm>
            <a:custGeom>
              <a:avLst/>
              <a:gdLst>
                <a:gd name="connsiteX0" fmla="*/ 335025 w 333375"/>
                <a:gd name="connsiteY0" fmla="*/ 335025 h 333375"/>
                <a:gd name="connsiteX1" fmla="*/ 698 w 333375"/>
                <a:gd name="connsiteY1" fmla="*/ 698 h 333375"/>
                <a:gd name="connsiteX2" fmla="*/ 698 w 333375"/>
                <a:gd name="connsiteY2" fmla="*/ 335025 h 333375"/>
              </a:gdLst>
              <a:ahLst/>
              <a:cxnLst>
                <a:cxn ang="0">
                  <a:pos x="connsiteX0" y="connsiteY0"/>
                </a:cxn>
                <a:cxn ang="0">
                  <a:pos x="connsiteX1" y="connsiteY1"/>
                </a:cxn>
                <a:cxn ang="0">
                  <a:pos x="connsiteX2" y="connsiteY2"/>
                </a:cxn>
              </a:cxnLst>
              <a:rect l="l" t="t" r="r" b="b"/>
              <a:pathLst>
                <a:path w="333375" h="333375">
                  <a:moveTo>
                    <a:pt x="335025" y="335025"/>
                  </a:moveTo>
                  <a:lnTo>
                    <a:pt x="698" y="698"/>
                  </a:lnTo>
                  <a:lnTo>
                    <a:pt x="698" y="335025"/>
                  </a:lnTo>
                  <a:close/>
                </a:path>
              </a:pathLst>
            </a:custGeom>
            <a:solidFill>
              <a:srgbClr val="222020"/>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308" name="PA-任意多边形 1453"/>
            <p:cNvSpPr/>
            <p:nvPr>
              <p:custDataLst>
                <p:tags r:id="rId153"/>
              </p:custDataLst>
            </p:nvPr>
          </p:nvSpPr>
          <p:spPr>
            <a:xfrm>
              <a:off x="13786344" y="-6731641"/>
              <a:ext cx="770930" cy="47625"/>
            </a:xfrm>
            <a:custGeom>
              <a:avLst/>
              <a:gdLst>
                <a:gd name="connsiteX0" fmla="*/ 698 w 770929"/>
                <a:gd name="connsiteY0" fmla="*/ 698 h 47625"/>
                <a:gd name="connsiteX1" fmla="*/ 772985 w 770929"/>
                <a:gd name="connsiteY1" fmla="*/ 698 h 47625"/>
                <a:gd name="connsiteX2" fmla="*/ 772985 w 770929"/>
                <a:gd name="connsiteY2" fmla="*/ 48323 h 47625"/>
                <a:gd name="connsiteX3" fmla="*/ 698 w 770929"/>
                <a:gd name="connsiteY3" fmla="*/ 48323 h 47625"/>
              </a:gdLst>
              <a:ahLst/>
              <a:cxnLst>
                <a:cxn ang="0">
                  <a:pos x="connsiteX0" y="connsiteY0"/>
                </a:cxn>
                <a:cxn ang="0">
                  <a:pos x="connsiteX1" y="connsiteY1"/>
                </a:cxn>
                <a:cxn ang="0">
                  <a:pos x="connsiteX2" y="connsiteY2"/>
                </a:cxn>
                <a:cxn ang="0">
                  <a:pos x="connsiteX3" y="connsiteY3"/>
                </a:cxn>
              </a:cxnLst>
              <a:rect l="l" t="t" r="r" b="b"/>
              <a:pathLst>
                <a:path w="770929" h="47625">
                  <a:moveTo>
                    <a:pt x="698" y="698"/>
                  </a:moveTo>
                  <a:lnTo>
                    <a:pt x="772985" y="698"/>
                  </a:lnTo>
                  <a:lnTo>
                    <a:pt x="772985" y="48323"/>
                  </a:lnTo>
                  <a:lnTo>
                    <a:pt x="698" y="48323"/>
                  </a:lnTo>
                  <a:close/>
                </a:path>
              </a:pathLst>
            </a:custGeom>
            <a:solidFill>
              <a:srgbClr val="E21B1B"/>
            </a:solidFill>
            <a:ln w="297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309" name="PA-任意多边形 1454"/>
            <p:cNvSpPr/>
            <p:nvPr>
              <p:custDataLst>
                <p:tags r:id="rId154"/>
              </p:custDataLst>
            </p:nvPr>
          </p:nvSpPr>
          <p:spPr>
            <a:xfrm>
              <a:off x="13784809" y="-6565095"/>
              <a:ext cx="773906" cy="26789"/>
            </a:xfrm>
            <a:custGeom>
              <a:avLst/>
              <a:gdLst>
                <a:gd name="connsiteX0" fmla="*/ 2232 w 773906"/>
                <a:gd name="connsiteY0" fmla="*/ 2232 h 26789"/>
                <a:gd name="connsiteX1" fmla="*/ 774519 w 773906"/>
                <a:gd name="connsiteY1" fmla="*/ 2232 h 26789"/>
                <a:gd name="connsiteX2" fmla="*/ 774519 w 773906"/>
                <a:gd name="connsiteY2" fmla="*/ 26045 h 26789"/>
                <a:gd name="connsiteX3" fmla="*/ 2232 w 773906"/>
                <a:gd name="connsiteY3" fmla="*/ 26045 h 26789"/>
              </a:gdLst>
              <a:ahLst/>
              <a:cxnLst>
                <a:cxn ang="0">
                  <a:pos x="connsiteX0" y="connsiteY0"/>
                </a:cxn>
                <a:cxn ang="0">
                  <a:pos x="connsiteX1" y="connsiteY1"/>
                </a:cxn>
                <a:cxn ang="0">
                  <a:pos x="connsiteX2" y="connsiteY2"/>
                </a:cxn>
                <a:cxn ang="0">
                  <a:pos x="connsiteX3" y="connsiteY3"/>
                </a:cxn>
              </a:cxnLst>
              <a:rect l="l" t="t" r="r" b="b"/>
              <a:pathLst>
                <a:path w="773906" h="26789">
                  <a:moveTo>
                    <a:pt x="2232" y="2232"/>
                  </a:moveTo>
                  <a:lnTo>
                    <a:pt x="774519" y="2232"/>
                  </a:lnTo>
                  <a:lnTo>
                    <a:pt x="774519" y="26045"/>
                  </a:lnTo>
                  <a:lnTo>
                    <a:pt x="2232" y="26045"/>
                  </a:lnTo>
                  <a:close/>
                </a:path>
              </a:pathLst>
            </a:custGeom>
            <a:solidFill>
              <a:srgbClr val="999999"/>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310" name="PA-任意多边形 1455"/>
            <p:cNvSpPr/>
            <p:nvPr>
              <p:custDataLst>
                <p:tags r:id="rId155"/>
              </p:custDataLst>
            </p:nvPr>
          </p:nvSpPr>
          <p:spPr>
            <a:xfrm>
              <a:off x="13784809" y="-6408891"/>
              <a:ext cx="773906" cy="26789"/>
            </a:xfrm>
            <a:custGeom>
              <a:avLst/>
              <a:gdLst>
                <a:gd name="connsiteX0" fmla="*/ 2232 w 773906"/>
                <a:gd name="connsiteY0" fmla="*/ 2232 h 26789"/>
                <a:gd name="connsiteX1" fmla="*/ 774519 w 773906"/>
                <a:gd name="connsiteY1" fmla="*/ 2232 h 26789"/>
                <a:gd name="connsiteX2" fmla="*/ 774519 w 773906"/>
                <a:gd name="connsiteY2" fmla="*/ 26045 h 26789"/>
                <a:gd name="connsiteX3" fmla="*/ 2232 w 773906"/>
                <a:gd name="connsiteY3" fmla="*/ 26045 h 26789"/>
              </a:gdLst>
              <a:ahLst/>
              <a:cxnLst>
                <a:cxn ang="0">
                  <a:pos x="connsiteX0" y="connsiteY0"/>
                </a:cxn>
                <a:cxn ang="0">
                  <a:pos x="connsiteX1" y="connsiteY1"/>
                </a:cxn>
                <a:cxn ang="0">
                  <a:pos x="connsiteX2" y="connsiteY2"/>
                </a:cxn>
                <a:cxn ang="0">
                  <a:pos x="connsiteX3" y="connsiteY3"/>
                </a:cxn>
              </a:cxnLst>
              <a:rect l="l" t="t" r="r" b="b"/>
              <a:pathLst>
                <a:path w="773906" h="26789">
                  <a:moveTo>
                    <a:pt x="2232" y="2232"/>
                  </a:moveTo>
                  <a:lnTo>
                    <a:pt x="774519" y="2232"/>
                  </a:lnTo>
                  <a:lnTo>
                    <a:pt x="774519" y="26045"/>
                  </a:lnTo>
                  <a:lnTo>
                    <a:pt x="2232" y="26045"/>
                  </a:lnTo>
                  <a:close/>
                </a:path>
              </a:pathLst>
            </a:custGeom>
            <a:solidFill>
              <a:srgbClr val="999999"/>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311" name="PA-任意多边形 1456"/>
            <p:cNvSpPr/>
            <p:nvPr>
              <p:custDataLst>
                <p:tags r:id="rId156"/>
              </p:custDataLst>
            </p:nvPr>
          </p:nvSpPr>
          <p:spPr>
            <a:xfrm>
              <a:off x="13784809" y="-6252720"/>
              <a:ext cx="773906" cy="26789"/>
            </a:xfrm>
            <a:custGeom>
              <a:avLst/>
              <a:gdLst>
                <a:gd name="connsiteX0" fmla="*/ 2232 w 773906"/>
                <a:gd name="connsiteY0" fmla="*/ 2232 h 26789"/>
                <a:gd name="connsiteX1" fmla="*/ 774519 w 773906"/>
                <a:gd name="connsiteY1" fmla="*/ 2232 h 26789"/>
                <a:gd name="connsiteX2" fmla="*/ 774519 w 773906"/>
                <a:gd name="connsiteY2" fmla="*/ 26045 h 26789"/>
                <a:gd name="connsiteX3" fmla="*/ 2232 w 773906"/>
                <a:gd name="connsiteY3" fmla="*/ 26045 h 26789"/>
              </a:gdLst>
              <a:ahLst/>
              <a:cxnLst>
                <a:cxn ang="0">
                  <a:pos x="connsiteX0" y="connsiteY0"/>
                </a:cxn>
                <a:cxn ang="0">
                  <a:pos x="connsiteX1" y="connsiteY1"/>
                </a:cxn>
                <a:cxn ang="0">
                  <a:pos x="connsiteX2" y="connsiteY2"/>
                </a:cxn>
                <a:cxn ang="0">
                  <a:pos x="connsiteX3" y="connsiteY3"/>
                </a:cxn>
              </a:cxnLst>
              <a:rect l="l" t="t" r="r" b="b"/>
              <a:pathLst>
                <a:path w="773906" h="26789">
                  <a:moveTo>
                    <a:pt x="2232" y="2232"/>
                  </a:moveTo>
                  <a:lnTo>
                    <a:pt x="774519" y="2232"/>
                  </a:lnTo>
                  <a:lnTo>
                    <a:pt x="774519" y="26045"/>
                  </a:lnTo>
                  <a:lnTo>
                    <a:pt x="2232" y="26045"/>
                  </a:lnTo>
                  <a:close/>
                </a:path>
              </a:pathLst>
            </a:custGeom>
            <a:solidFill>
              <a:srgbClr val="999999"/>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312" name="PA-任意多边形 1457"/>
            <p:cNvSpPr/>
            <p:nvPr>
              <p:custDataLst>
                <p:tags r:id="rId157"/>
              </p:custDataLst>
            </p:nvPr>
          </p:nvSpPr>
          <p:spPr>
            <a:xfrm>
              <a:off x="13784809" y="-6096516"/>
              <a:ext cx="773906" cy="26789"/>
            </a:xfrm>
            <a:custGeom>
              <a:avLst/>
              <a:gdLst>
                <a:gd name="connsiteX0" fmla="*/ 2232 w 773906"/>
                <a:gd name="connsiteY0" fmla="*/ 2232 h 26789"/>
                <a:gd name="connsiteX1" fmla="*/ 774519 w 773906"/>
                <a:gd name="connsiteY1" fmla="*/ 2232 h 26789"/>
                <a:gd name="connsiteX2" fmla="*/ 774519 w 773906"/>
                <a:gd name="connsiteY2" fmla="*/ 26045 h 26789"/>
                <a:gd name="connsiteX3" fmla="*/ 2232 w 773906"/>
                <a:gd name="connsiteY3" fmla="*/ 26045 h 26789"/>
              </a:gdLst>
              <a:ahLst/>
              <a:cxnLst>
                <a:cxn ang="0">
                  <a:pos x="connsiteX0" y="connsiteY0"/>
                </a:cxn>
                <a:cxn ang="0">
                  <a:pos x="connsiteX1" y="connsiteY1"/>
                </a:cxn>
                <a:cxn ang="0">
                  <a:pos x="connsiteX2" y="connsiteY2"/>
                </a:cxn>
                <a:cxn ang="0">
                  <a:pos x="connsiteX3" y="connsiteY3"/>
                </a:cxn>
              </a:cxnLst>
              <a:rect l="l" t="t" r="r" b="b"/>
              <a:pathLst>
                <a:path w="773906" h="26789">
                  <a:moveTo>
                    <a:pt x="2232" y="2232"/>
                  </a:moveTo>
                  <a:lnTo>
                    <a:pt x="774519" y="2232"/>
                  </a:lnTo>
                  <a:lnTo>
                    <a:pt x="774519" y="26045"/>
                  </a:lnTo>
                  <a:lnTo>
                    <a:pt x="2232" y="26045"/>
                  </a:lnTo>
                  <a:close/>
                </a:path>
              </a:pathLst>
            </a:custGeom>
            <a:solidFill>
              <a:srgbClr val="999999"/>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313" name="PA-任意多边形 1458"/>
            <p:cNvSpPr/>
            <p:nvPr>
              <p:custDataLst>
                <p:tags r:id="rId158"/>
              </p:custDataLst>
            </p:nvPr>
          </p:nvSpPr>
          <p:spPr>
            <a:xfrm>
              <a:off x="13784809" y="-5940315"/>
              <a:ext cx="773906" cy="26789"/>
            </a:xfrm>
            <a:custGeom>
              <a:avLst/>
              <a:gdLst>
                <a:gd name="connsiteX0" fmla="*/ 2232 w 773906"/>
                <a:gd name="connsiteY0" fmla="*/ 2232 h 26789"/>
                <a:gd name="connsiteX1" fmla="*/ 774519 w 773906"/>
                <a:gd name="connsiteY1" fmla="*/ 2232 h 26789"/>
                <a:gd name="connsiteX2" fmla="*/ 774519 w 773906"/>
                <a:gd name="connsiteY2" fmla="*/ 26045 h 26789"/>
                <a:gd name="connsiteX3" fmla="*/ 2232 w 773906"/>
                <a:gd name="connsiteY3" fmla="*/ 26045 h 26789"/>
              </a:gdLst>
              <a:ahLst/>
              <a:cxnLst>
                <a:cxn ang="0">
                  <a:pos x="connsiteX0" y="connsiteY0"/>
                </a:cxn>
                <a:cxn ang="0">
                  <a:pos x="connsiteX1" y="connsiteY1"/>
                </a:cxn>
                <a:cxn ang="0">
                  <a:pos x="connsiteX2" y="connsiteY2"/>
                </a:cxn>
                <a:cxn ang="0">
                  <a:pos x="connsiteX3" y="connsiteY3"/>
                </a:cxn>
              </a:cxnLst>
              <a:rect l="l" t="t" r="r" b="b"/>
              <a:pathLst>
                <a:path w="773906" h="26789">
                  <a:moveTo>
                    <a:pt x="2232" y="2232"/>
                  </a:moveTo>
                  <a:lnTo>
                    <a:pt x="774519" y="2232"/>
                  </a:lnTo>
                  <a:lnTo>
                    <a:pt x="774519" y="26045"/>
                  </a:lnTo>
                  <a:lnTo>
                    <a:pt x="2232" y="26045"/>
                  </a:lnTo>
                  <a:close/>
                </a:path>
              </a:pathLst>
            </a:custGeom>
            <a:solidFill>
              <a:srgbClr val="999999"/>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sp>
        <p:nvSpPr>
          <p:cNvPr id="314" name="文本框 313"/>
          <p:cNvSpPr txBox="1"/>
          <p:nvPr/>
        </p:nvSpPr>
        <p:spPr>
          <a:xfrm>
            <a:off x="10232386" y="4609464"/>
            <a:ext cx="1274544" cy="728533"/>
          </a:xfrm>
          <a:prstGeom prst="rect">
            <a:avLst/>
          </a:prstGeom>
          <a:noFill/>
        </p:spPr>
        <p:txBody>
          <a:bodyPr wrap="square" rtlCol="0" anchor="ctr">
            <a:spAutoFit/>
          </a:bodyPr>
          <a:lstStyle/>
          <a:p>
            <a:pPr>
              <a:lnSpc>
                <a:spcPct val="120000"/>
              </a:lnSpc>
            </a:pPr>
            <a:r>
              <a:rPr lang="zh-CN" altLang="en-US" dirty="0">
                <a:solidFill>
                  <a:schemeClr val="bg1"/>
                </a:solidFill>
              </a:rPr>
              <a:t>查看</a:t>
            </a:r>
            <a:r>
              <a:rPr lang="en-US" altLang="zh-CN" dirty="0">
                <a:solidFill>
                  <a:schemeClr val="bg1"/>
                </a:solidFill>
              </a:rPr>
              <a:t>/</a:t>
            </a:r>
            <a:r>
              <a:rPr lang="zh-CN" altLang="en-US" dirty="0">
                <a:solidFill>
                  <a:schemeClr val="bg1"/>
                </a:solidFill>
              </a:rPr>
              <a:t>导出选课课表</a:t>
            </a:r>
            <a:endParaRPr lang="zh-CN" altLang="en-US" dirty="0">
              <a:solidFill>
                <a:schemeClr val="bg1"/>
              </a:solidFill>
            </a:endParaRPr>
          </a:p>
        </p:txBody>
      </p:sp>
      <p:cxnSp>
        <p:nvCxnSpPr>
          <p:cNvPr id="318" name="直接箭头连接符 317"/>
          <p:cNvCxnSpPr/>
          <p:nvPr/>
        </p:nvCxnSpPr>
        <p:spPr>
          <a:xfrm flipH="1" flipV="1">
            <a:off x="10367933" y="3327994"/>
            <a:ext cx="309988" cy="413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0" name="直接箭头连接符 319"/>
          <p:cNvCxnSpPr/>
          <p:nvPr/>
        </p:nvCxnSpPr>
        <p:spPr>
          <a:xfrm flipV="1">
            <a:off x="10688020" y="3124088"/>
            <a:ext cx="304334" cy="622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3" name="直接箭头连接符 322"/>
          <p:cNvCxnSpPr/>
          <p:nvPr/>
        </p:nvCxnSpPr>
        <p:spPr>
          <a:xfrm flipV="1">
            <a:off x="10702953" y="3593273"/>
            <a:ext cx="651995" cy="128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6" name="椭圆 325"/>
          <p:cNvSpPr/>
          <p:nvPr/>
        </p:nvSpPr>
        <p:spPr>
          <a:xfrm>
            <a:off x="9953031" y="2835930"/>
            <a:ext cx="592297" cy="5922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教师</a:t>
            </a:r>
            <a:endParaRPr lang="zh-CN" altLang="en-US" sz="1400" dirty="0">
              <a:solidFill>
                <a:schemeClr val="bg1"/>
              </a:solidFill>
            </a:endParaRPr>
          </a:p>
        </p:txBody>
      </p:sp>
      <p:sp>
        <p:nvSpPr>
          <p:cNvPr id="327" name="椭圆 326"/>
          <p:cNvSpPr/>
          <p:nvPr/>
        </p:nvSpPr>
        <p:spPr>
          <a:xfrm>
            <a:off x="10762651" y="2547475"/>
            <a:ext cx="592297" cy="5922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bg1"/>
                </a:solidFill>
              </a:rPr>
              <a:t>学生</a:t>
            </a:r>
            <a:endParaRPr lang="zh-CN" altLang="en-US" sz="1400" dirty="0">
              <a:solidFill>
                <a:schemeClr val="bg1"/>
              </a:solidFill>
            </a:endParaRPr>
          </a:p>
        </p:txBody>
      </p:sp>
      <p:sp>
        <p:nvSpPr>
          <p:cNvPr id="328" name="椭圆 327"/>
          <p:cNvSpPr/>
          <p:nvPr/>
        </p:nvSpPr>
        <p:spPr>
          <a:xfrm>
            <a:off x="11354948" y="3127245"/>
            <a:ext cx="698542" cy="6985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rPr>
              <a:t>教室</a:t>
            </a:r>
            <a:endParaRPr lang="zh-CN" altLang="en-US" sz="1200" dirty="0" smtClean="0">
              <a:solidFill>
                <a:schemeClr val="bg1"/>
              </a:solidFill>
            </a:endParaRPr>
          </a:p>
        </p:txBody>
      </p:sp>
      <p:sp>
        <p:nvSpPr>
          <p:cNvPr id="197" name="文本框 300"/>
          <p:cNvSpPr txBox="1"/>
          <p:nvPr/>
        </p:nvSpPr>
        <p:spPr>
          <a:xfrm>
            <a:off x="7229834" y="2875929"/>
            <a:ext cx="784106" cy="757130"/>
          </a:xfrm>
          <a:prstGeom prst="rect">
            <a:avLst/>
          </a:prstGeom>
          <a:noFill/>
        </p:spPr>
        <p:txBody>
          <a:bodyPr wrap="square" rtlCol="0" anchor="ctr">
            <a:spAutoFit/>
          </a:bodyPr>
          <a:lstStyle/>
          <a:p>
            <a:pPr>
              <a:lnSpc>
                <a:spcPct val="120000"/>
              </a:lnSpc>
            </a:pPr>
            <a:r>
              <a:rPr lang="zh-CN" altLang="en-US" dirty="0" smtClean="0">
                <a:solidFill>
                  <a:schemeClr val="bg1"/>
                </a:solidFill>
              </a:rPr>
              <a:t>预选、发布</a:t>
            </a:r>
            <a:endParaRPr lang="zh-CN" altLang="en-US" dirty="0" smtClean="0">
              <a:solidFill>
                <a:schemeClr val="bg1"/>
              </a:solidFill>
            </a:endParaRPr>
          </a:p>
        </p:txBody>
      </p:sp>
      <p:sp>
        <p:nvSpPr>
          <p:cNvPr id="35" name="流程图: 延期 34"/>
          <p:cNvSpPr/>
          <p:nvPr/>
        </p:nvSpPr>
        <p:spPr>
          <a:xfrm>
            <a:off x="8890" y="203835"/>
            <a:ext cx="473075" cy="347345"/>
          </a:xfrm>
          <a:prstGeom prst="flowChartDelay">
            <a:avLst/>
          </a:prstGeom>
          <a:solidFill>
            <a:srgbClr val="37D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7"/>
          <p:cNvSpPr txBox="1"/>
          <p:nvPr/>
        </p:nvSpPr>
        <p:spPr>
          <a:xfrm>
            <a:off x="2331841" y="5732003"/>
            <a:ext cx="7824470" cy="1076960"/>
          </a:xfrm>
          <a:prstGeom prst="rect">
            <a:avLst/>
          </a:prstGeom>
          <a:noFill/>
        </p:spPr>
        <p:txBody>
          <a:bodyPr wrap="none" lIns="91417" tIns="45709" rIns="91417" bIns="45709" rtlCol="0">
            <a:spAutoFit/>
          </a:bodyPr>
          <a:p>
            <a:pPr lvl="0" algn="l"/>
            <a:r>
              <a:rPr sz="2135" b="0" i="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高考是当代中国一项带有全局性的政治制度，</a:t>
            </a:r>
            <a:endParaRPr sz="2135" b="0" i="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lvl="0" algn="l"/>
            <a:r>
              <a:rPr sz="2135" b="0" i="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它延续和重建了科举的传统，成为中国社会阶层流动的重要渠道</a:t>
            </a:r>
            <a:endParaRPr sz="2135" b="0" i="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lvl="0" algn="l"/>
            <a:r>
              <a:rPr sz="2135" b="0" i="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en-US" sz="2135" b="0" i="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a:t>
            </a:r>
            <a:r>
              <a:rPr sz="2135" b="0" i="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sz="2135" b="0" i="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《南方周末》</a:t>
            </a:r>
            <a:endParaRPr lang="zh-CN" sz="2135" b="0" i="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8890" y="876300"/>
            <a:ext cx="5489575" cy="3814445"/>
          </a:xfrm>
          <a:prstGeom prst="rect">
            <a:avLst/>
          </a:prstGeom>
        </p:spPr>
      </p:pic>
      <p:sp>
        <p:nvSpPr>
          <p:cNvPr id="35" name="流程图: 延期 34"/>
          <p:cNvSpPr/>
          <p:nvPr/>
        </p:nvSpPr>
        <p:spPr>
          <a:xfrm>
            <a:off x="8890" y="203835"/>
            <a:ext cx="473075" cy="347345"/>
          </a:xfrm>
          <a:prstGeom prst="flowChartDelay">
            <a:avLst/>
          </a:prstGeom>
          <a:solidFill>
            <a:srgbClr val="37D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636270" y="147320"/>
            <a:ext cx="3627755" cy="460375"/>
          </a:xfrm>
          <a:prstGeom prst="rect">
            <a:avLst/>
          </a:prstGeom>
          <a:noFill/>
        </p:spPr>
        <p:txBody>
          <a:bodyPr wrap="square" rtlCol="0">
            <a:spAutoFit/>
          </a:bodyPr>
          <a:lstStyle/>
          <a:p>
            <a:r>
              <a:rPr lang="zh-CN" altLang="en-US" sz="2400" b="1">
                <a:solidFill>
                  <a:schemeClr val="tx1">
                    <a:lumMod val="75000"/>
                    <a:lumOff val="25000"/>
                  </a:schemeClr>
                </a:solidFill>
                <a:latin typeface="微软雅黑" panose="020B0503020204020204" pitchFamily="34" charset="-122"/>
                <a:ea typeface="微软雅黑" panose="020B0503020204020204" pitchFamily="34" charset="-122"/>
              </a:rPr>
              <a:t>智慧课堂解决方案</a:t>
            </a:r>
            <a:endParaRPr lang="zh-CN" altLang="en-US" sz="2400"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481965" y="4690745"/>
            <a:ext cx="4572000" cy="737235"/>
          </a:xfrm>
          <a:prstGeom prst="rect">
            <a:avLst/>
          </a:prstGeom>
          <a:noFill/>
        </p:spPr>
        <p:txBody>
          <a:bodyPr wrap="square" rtlCol="0">
            <a:spAutoFit/>
          </a:bodyPr>
          <a:lstStyle/>
          <a:p>
            <a:pPr fontAlgn="auto">
              <a:lnSpc>
                <a:spcPct val="150000"/>
              </a:lnSpc>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世纪守护智慧课堂，是一套专为</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老师</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和</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学生</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设计的</a:t>
            </a:r>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课堂</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教学辅助产品，</a:t>
            </a:r>
            <a:r>
              <a:rPr lang="zh-CN" altLang="en-US" sz="1400">
                <a:solidFill>
                  <a:schemeClr val="tx1">
                    <a:lumMod val="75000"/>
                    <a:lumOff val="25000"/>
                  </a:schemeClr>
                </a:solidFill>
                <a:latin typeface="微软雅黑" panose="020B0503020204020204" pitchFamily="34" charset="-122"/>
                <a:ea typeface="微软雅黑" panose="020B0503020204020204" pitchFamily="34" charset="-122"/>
                <a:sym typeface="+mn-ea"/>
              </a:rPr>
              <a:t>打造出生动有趣的互动课堂</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endParaRPr>
          </a:p>
        </p:txBody>
      </p:sp>
      <p:sp>
        <p:nvSpPr>
          <p:cNvPr id="6" name="文本框 5"/>
          <p:cNvSpPr txBox="1"/>
          <p:nvPr/>
        </p:nvSpPr>
        <p:spPr>
          <a:xfrm>
            <a:off x="482600" y="5427980"/>
            <a:ext cx="4571365" cy="1060450"/>
          </a:xfrm>
          <a:prstGeom prst="rect">
            <a:avLst/>
          </a:prstGeom>
          <a:noFill/>
        </p:spPr>
        <p:txBody>
          <a:bodyPr wrap="square" rtlCol="0">
            <a:spAutoFit/>
          </a:bodyPr>
          <a:lstStyle/>
          <a:p>
            <a:pPr fontAlgn="auto">
              <a:lnSpc>
                <a:spcPct val="150000"/>
              </a:lnSpc>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        </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它集优质备课平台（课前）、课堂互动助手（课中）、教学分析系统（课后）为一体，让老师作为教学的枢纽，从而让学生成为学习的主体。</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endParaRPr>
          </a:p>
        </p:txBody>
      </p:sp>
      <p:grpSp>
        <p:nvGrpSpPr>
          <p:cNvPr id="12" name="组合 11"/>
          <p:cNvGrpSpPr/>
          <p:nvPr/>
        </p:nvGrpSpPr>
        <p:grpSpPr>
          <a:xfrm>
            <a:off x="5498465" y="1181100"/>
            <a:ext cx="7063740" cy="4679950"/>
            <a:chOff x="8659" y="1380"/>
            <a:chExt cx="11124" cy="7370"/>
          </a:xfrm>
        </p:grpSpPr>
        <p:cxnSp>
          <p:nvCxnSpPr>
            <p:cNvPr id="33" name="直接连接符 32"/>
            <p:cNvCxnSpPr/>
            <p:nvPr/>
          </p:nvCxnSpPr>
          <p:spPr>
            <a:xfrm flipH="1" flipV="1">
              <a:off x="11376" y="5796"/>
              <a:ext cx="5957" cy="17"/>
            </a:xfrm>
            <a:prstGeom prst="line">
              <a:avLst/>
            </a:prstGeom>
            <a:ln w="12700">
              <a:solidFill>
                <a:srgbClr val="5E4C42"/>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2" name="图表 1"/>
            <p:cNvGraphicFramePr/>
            <p:nvPr/>
          </p:nvGraphicFramePr>
          <p:xfrm>
            <a:off x="8659" y="2756"/>
            <a:ext cx="10122" cy="5995"/>
          </p:xfrm>
          <a:graphic>
            <a:graphicData uri="http://schemas.openxmlformats.org/drawingml/2006/chart">
              <c:chart xmlns:c="http://schemas.openxmlformats.org/drawingml/2006/chart" xmlns:r="http://schemas.openxmlformats.org/officeDocument/2006/relationships" r:id="rId1"/>
            </a:graphicData>
          </a:graphic>
        </p:graphicFrame>
        <p:sp>
          <p:nvSpPr>
            <p:cNvPr id="3" name="文本框 2"/>
            <p:cNvSpPr txBox="1"/>
            <p:nvPr/>
          </p:nvSpPr>
          <p:spPr>
            <a:xfrm>
              <a:off x="17907" y="4624"/>
              <a:ext cx="1877" cy="434"/>
            </a:xfrm>
            <a:prstGeom prst="rect">
              <a:avLst/>
            </a:prstGeom>
            <a:noFill/>
          </p:spPr>
          <p:txBody>
            <a:bodyPr wrap="square" rtlCol="0">
              <a:spAutoFit/>
            </a:bodyPr>
            <a:p>
              <a:r>
                <a:rPr lang="en-US" altLang="zh-CN" sz="1200">
                  <a:solidFill>
                    <a:schemeClr val="tx2"/>
                  </a:solidFill>
                  <a:latin typeface="微软雅黑" panose="020B0503020204020204" pitchFamily="34" charset="-122"/>
                  <a:ea typeface="微软雅黑" panose="020B0503020204020204" pitchFamily="34" charset="-122"/>
                </a:rPr>
                <a:t>94%</a:t>
              </a:r>
              <a:endParaRPr lang="en-US" altLang="zh-CN" sz="1200">
                <a:solidFill>
                  <a:schemeClr val="tx2"/>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7115" y="5379"/>
              <a:ext cx="1877" cy="434"/>
            </a:xfrm>
            <a:prstGeom prst="rect">
              <a:avLst/>
            </a:prstGeom>
            <a:noFill/>
          </p:spPr>
          <p:txBody>
            <a:bodyPr wrap="square" rtlCol="0">
              <a:spAutoFit/>
            </a:bodyPr>
            <a:p>
              <a:r>
                <a:rPr lang="en-US" altLang="zh-CN" sz="1200">
                  <a:solidFill>
                    <a:schemeClr val="tx2"/>
                  </a:solidFill>
                  <a:latin typeface="微软雅黑" panose="020B0503020204020204" pitchFamily="34" charset="-122"/>
                  <a:ea typeface="微软雅黑" panose="020B0503020204020204" pitchFamily="34" charset="-122"/>
                </a:rPr>
                <a:t>85%</a:t>
              </a:r>
              <a:endParaRPr lang="en-US" altLang="zh-CN" sz="1200">
                <a:solidFill>
                  <a:schemeClr val="tx2"/>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5606" y="6112"/>
              <a:ext cx="1877" cy="434"/>
            </a:xfrm>
            <a:prstGeom prst="rect">
              <a:avLst/>
            </a:prstGeom>
            <a:noFill/>
          </p:spPr>
          <p:txBody>
            <a:bodyPr wrap="square" rtlCol="0">
              <a:spAutoFit/>
            </a:bodyPr>
            <a:p>
              <a:r>
                <a:rPr lang="en-US" altLang="zh-CN" sz="1200">
                  <a:solidFill>
                    <a:schemeClr val="tx2"/>
                  </a:solidFill>
                  <a:latin typeface="微软雅黑" panose="020B0503020204020204" pitchFamily="34" charset="-122"/>
                  <a:ea typeface="微软雅黑" panose="020B0503020204020204" pitchFamily="34" charset="-122"/>
                </a:rPr>
                <a:t>62%</a:t>
              </a:r>
              <a:endParaRPr lang="en-US" altLang="zh-CN" sz="1200">
                <a:solidFill>
                  <a:schemeClr val="tx2"/>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6030" y="6952"/>
              <a:ext cx="1877" cy="434"/>
            </a:xfrm>
            <a:prstGeom prst="rect">
              <a:avLst/>
            </a:prstGeom>
            <a:noFill/>
          </p:spPr>
          <p:txBody>
            <a:bodyPr wrap="square" rtlCol="0">
              <a:spAutoFit/>
            </a:bodyPr>
            <a:p>
              <a:r>
                <a:rPr lang="en-US" altLang="zh-CN" sz="1200">
                  <a:solidFill>
                    <a:schemeClr val="tx2"/>
                  </a:solidFill>
                  <a:latin typeface="微软雅黑" panose="020B0503020204020204" pitchFamily="34" charset="-122"/>
                  <a:ea typeface="微软雅黑" panose="020B0503020204020204" pitchFamily="34" charset="-122"/>
                </a:rPr>
                <a:t>68%</a:t>
              </a:r>
              <a:endParaRPr lang="en-US" altLang="zh-CN" sz="1200">
                <a:solidFill>
                  <a:schemeClr val="tx2"/>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15606" y="7665"/>
              <a:ext cx="1877" cy="434"/>
            </a:xfrm>
            <a:prstGeom prst="rect">
              <a:avLst/>
            </a:prstGeom>
            <a:noFill/>
          </p:spPr>
          <p:txBody>
            <a:bodyPr wrap="square" rtlCol="0">
              <a:spAutoFit/>
            </a:bodyPr>
            <a:p>
              <a:r>
                <a:rPr lang="en-US" altLang="zh-CN" sz="1200">
                  <a:solidFill>
                    <a:schemeClr val="tx2"/>
                  </a:solidFill>
                  <a:latin typeface="微软雅黑" panose="020B0503020204020204" pitchFamily="34" charset="-122"/>
                  <a:ea typeface="微软雅黑" panose="020B0503020204020204" pitchFamily="34" charset="-122"/>
                </a:rPr>
                <a:t>60%</a:t>
              </a:r>
              <a:endParaRPr lang="en-US" altLang="zh-CN" sz="1200">
                <a:solidFill>
                  <a:schemeClr val="tx2"/>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9194" y="1380"/>
              <a:ext cx="8991" cy="1024"/>
            </a:xfrm>
            <a:prstGeom prst="roundRect">
              <a:avLst>
                <a:gd name="adj" fmla="val 50000"/>
              </a:avLst>
            </a:prstGeom>
            <a:solidFill>
              <a:srgbClr val="24D08E"/>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b="1">
                  <a:solidFill>
                    <a:schemeClr val="bg1">
                      <a:lumMod val="95000"/>
                    </a:schemeClr>
                  </a:solidFill>
                  <a:latin typeface="微软雅黑" panose="020B0503020204020204" pitchFamily="34" charset="-122"/>
                  <a:ea typeface="微软雅黑" panose="020B0503020204020204" pitchFamily="34" charset="-122"/>
                </a:rPr>
                <a:t>“智慧课堂系统”试点学校使用调研</a:t>
              </a:r>
              <a:endParaRPr lang="zh-CN" altLang="en-US" b="1">
                <a:solidFill>
                  <a:schemeClr val="bg1">
                    <a:lumMod val="95000"/>
                  </a:schemeClr>
                </a:solidFill>
                <a:latin typeface="微软雅黑" panose="020B0503020204020204" pitchFamily="34" charset="-122"/>
                <a:ea typeface="微软雅黑" panose="020B0503020204020204" pitchFamily="34" charset="-122"/>
              </a:endParaRPr>
            </a:p>
          </p:txBody>
        </p:sp>
      </p:grpSp>
    </p:spTree>
    <p:custDataLst>
      <p:tags r:id="rId3"/>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9M58PICnrE_1024"/>
          <p:cNvPicPr>
            <a:picLocks noChangeAspect="1"/>
          </p:cNvPicPr>
          <p:nvPr/>
        </p:nvPicPr>
        <p:blipFill>
          <a:blip r:embed="rId1">
            <a:lum bright="12000"/>
          </a:blip>
          <a:srcRect l="45637" b="8117"/>
          <a:stretch>
            <a:fillRect/>
          </a:stretch>
        </p:blipFill>
        <p:spPr>
          <a:xfrm>
            <a:off x="6221730" y="891540"/>
            <a:ext cx="5970270" cy="5951855"/>
          </a:xfrm>
          <a:prstGeom prst="rect">
            <a:avLst/>
          </a:prstGeom>
        </p:spPr>
      </p:pic>
      <p:pic>
        <p:nvPicPr>
          <p:cNvPr id="27" name="图片 26" descr="20161115105715140"/>
          <p:cNvPicPr>
            <a:picLocks noChangeAspect="1"/>
          </p:cNvPicPr>
          <p:nvPr/>
        </p:nvPicPr>
        <p:blipFill>
          <a:blip r:embed="rId2"/>
          <a:srcRect l="32838" t="-354" r="-23988" b="354"/>
          <a:stretch>
            <a:fillRect/>
          </a:stretch>
        </p:blipFill>
        <p:spPr>
          <a:xfrm>
            <a:off x="0" y="871855"/>
            <a:ext cx="8389620" cy="2867660"/>
          </a:xfrm>
          <a:prstGeom prst="rect">
            <a:avLst/>
          </a:prstGeom>
        </p:spPr>
      </p:pic>
      <p:sp>
        <p:nvSpPr>
          <p:cNvPr id="2" name="矩形 1"/>
          <p:cNvSpPr/>
          <p:nvPr/>
        </p:nvSpPr>
        <p:spPr>
          <a:xfrm>
            <a:off x="0" y="871660"/>
            <a:ext cx="12192000" cy="5971735"/>
          </a:xfrm>
          <a:prstGeom prst="rect">
            <a:avLst/>
          </a:prstGeom>
          <a:noFill/>
          <a:ln w="38100">
            <a:solidFill>
              <a:srgbClr val="2C7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65835" y="152400"/>
            <a:ext cx="4161790" cy="460375"/>
          </a:xfrm>
          <a:prstGeom prst="rect">
            <a:avLst/>
          </a:prstGeom>
          <a:noFill/>
        </p:spPr>
        <p:txBody>
          <a:bodyPr wrap="none" rtlCol="0" anchor="t">
            <a:spAutoFit/>
          </a:bodyPr>
          <a:p>
            <a:pPr algn="l"/>
            <a:r>
              <a:rPr lang="zh-CN" altLang="en-US" sz="2400" b="1" dirty="0" smtClean="0">
                <a:solidFill>
                  <a:srgbClr val="2C70AE"/>
                </a:solidFill>
                <a:latin typeface="华文琥珀" panose="02010800040101010101" pitchFamily="2" charset="-122"/>
                <a:ea typeface="华文琥珀" panose="02010800040101010101" pitchFamily="2" charset="-122"/>
                <a:sym typeface="+mn-ea"/>
              </a:rPr>
              <a:t>世纪守护：智慧校园的践行者</a:t>
            </a:r>
            <a:endParaRPr lang="en-US" altLang="zh-CN" sz="2400" b="1" dirty="0" smtClean="0">
              <a:solidFill>
                <a:srgbClr val="2C70AE"/>
              </a:solidFill>
              <a:latin typeface="华文琥珀" panose="02010800040101010101" pitchFamily="2" charset="-122"/>
              <a:ea typeface="华文琥珀" panose="02010800040101010101" pitchFamily="2" charset="-122"/>
              <a:sym typeface="+mn-ea"/>
            </a:endParaRPr>
          </a:p>
        </p:txBody>
      </p:sp>
      <p:sp>
        <p:nvSpPr>
          <p:cNvPr id="20" name="矩形 19"/>
          <p:cNvSpPr/>
          <p:nvPr/>
        </p:nvSpPr>
        <p:spPr>
          <a:xfrm>
            <a:off x="-51435" y="891540"/>
            <a:ext cx="6273165" cy="2867660"/>
          </a:xfrm>
          <a:prstGeom prst="rect">
            <a:avLst/>
          </a:prstGeom>
          <a:solidFill>
            <a:schemeClr val="bg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874395" y="2451100"/>
            <a:ext cx="4653280" cy="583565"/>
          </a:xfrm>
          <a:prstGeom prst="rect">
            <a:avLst/>
          </a:prstGeom>
          <a:noFill/>
        </p:spPr>
        <p:txBody>
          <a:bodyPr wrap="none" rtlCol="0" anchor="t">
            <a:spAutoFit/>
          </a:bodyPr>
          <a:p>
            <a:r>
              <a:rPr lang="zh-CN" altLang="en-US" sz="3200" b="1" dirty="0" smtClean="0">
                <a:ln w="10160">
                  <a:solidFill>
                    <a:schemeClr val="bg1"/>
                  </a:solidFill>
                  <a:prstDash val="solid"/>
                </a:ln>
                <a:solidFill>
                  <a:srgbClr val="2C70AE"/>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rPr>
              <a:t>十余年来积累的团队成果</a:t>
            </a:r>
            <a:endParaRPr lang="zh-CN" altLang="en-US" sz="3200" b="1" dirty="0" smtClean="0">
              <a:ln w="10160">
                <a:solidFill>
                  <a:schemeClr val="bg1"/>
                </a:solidFill>
                <a:prstDash val="solid"/>
              </a:ln>
              <a:solidFill>
                <a:srgbClr val="2C70AE"/>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sym typeface="+mn-ea"/>
            </a:endParaRPr>
          </a:p>
        </p:txBody>
      </p:sp>
      <p:grpSp>
        <p:nvGrpSpPr>
          <p:cNvPr id="13" name="组合 165"/>
          <p:cNvGrpSpPr>
            <a:grpSpLocks noChangeAspect="1"/>
          </p:cNvGrpSpPr>
          <p:nvPr/>
        </p:nvGrpSpPr>
        <p:grpSpPr bwMode="auto">
          <a:xfrm>
            <a:off x="6856095" y="2272665"/>
            <a:ext cx="4617720" cy="3845560"/>
            <a:chOff x="0" y="0"/>
            <a:chExt cx="3997517" cy="3166222"/>
          </a:xfrm>
          <a:solidFill>
            <a:srgbClr val="6DAD8A"/>
          </a:solidFill>
          <a:effectLst>
            <a:outerShdw dist="63500" dir="2700000" algn="tl" rotWithShape="0">
              <a:prstClr val="black">
                <a:alpha val="6000"/>
              </a:prstClr>
            </a:outerShdw>
          </a:effectLst>
        </p:grpSpPr>
        <p:sp>
          <p:nvSpPr>
            <p:cNvPr id="17" name="939439.625287.753.55.1255"/>
            <p:cNvSpPr>
              <a:spLocks noChangeAspect="1"/>
            </p:cNvSpPr>
            <p:nvPr/>
          </p:nvSpPr>
          <p:spPr bwMode="auto">
            <a:xfrm>
              <a:off x="2972025" y="2754515"/>
              <a:ext cx="66467" cy="29408"/>
            </a:xfrm>
            <a:custGeom>
              <a:avLst/>
              <a:gdLst>
                <a:gd name="T0" fmla="*/ 2147483647 w 59"/>
                <a:gd name="T1" fmla="*/ 2147483647 h 42"/>
                <a:gd name="T2" fmla="*/ 2147483647 w 59"/>
                <a:gd name="T3" fmla="*/ 2147483647 h 42"/>
                <a:gd name="T4" fmla="*/ 2147483647 w 59"/>
                <a:gd name="T5" fmla="*/ 0 h 42"/>
                <a:gd name="T6" fmla="*/ 2147483647 w 59"/>
                <a:gd name="T7" fmla="*/ 2147483647 h 42"/>
                <a:gd name="T8" fmla="*/ 2147483647 w 59"/>
                <a:gd name="T9" fmla="*/ 2147483647 h 42"/>
                <a:gd name="T10" fmla="*/ 2147483647 w 59"/>
                <a:gd name="T11" fmla="*/ 2147483647 h 42"/>
                <a:gd name="T12" fmla="*/ 0 w 59"/>
                <a:gd name="T13" fmla="*/ 2147483647 h 42"/>
                <a:gd name="T14" fmla="*/ 2147483647 w 59"/>
                <a:gd name="T15" fmla="*/ 2147483647 h 42"/>
                <a:gd name="T16" fmla="*/ 2147483647 w 59"/>
                <a:gd name="T17" fmla="*/ 2147483647 h 42"/>
                <a:gd name="T18" fmla="*/ 2147483647 w 59"/>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42"/>
                <a:gd name="T32" fmla="*/ 59 w 59"/>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42">
                  <a:moveTo>
                    <a:pt x="4" y="11"/>
                  </a:moveTo>
                  <a:lnTo>
                    <a:pt x="26" y="17"/>
                  </a:lnTo>
                  <a:lnTo>
                    <a:pt x="48" y="0"/>
                  </a:lnTo>
                  <a:lnTo>
                    <a:pt x="58" y="30"/>
                  </a:lnTo>
                  <a:lnTo>
                    <a:pt x="35" y="41"/>
                  </a:lnTo>
                  <a:lnTo>
                    <a:pt x="5" y="39"/>
                  </a:lnTo>
                  <a:lnTo>
                    <a:pt x="0" y="17"/>
                  </a:lnTo>
                  <a:lnTo>
                    <a:pt x="4" y="11"/>
                  </a:lnTo>
                </a:path>
              </a:pathLst>
            </a:custGeom>
            <a:grpFill/>
            <a:ln w="12700">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18" name="shanghai"/>
            <p:cNvSpPr>
              <a:spLocks noChangeAspect="1"/>
            </p:cNvSpPr>
            <p:nvPr/>
          </p:nvSpPr>
          <p:spPr bwMode="auto">
            <a:xfrm>
              <a:off x="3456285" y="1921299"/>
              <a:ext cx="66467" cy="78420"/>
            </a:xfrm>
            <a:custGeom>
              <a:avLst/>
              <a:gdLst>
                <a:gd name="T0" fmla="*/ 2147483647 w 62"/>
                <a:gd name="T1" fmla="*/ 2147483647 h 65"/>
                <a:gd name="T2" fmla="*/ 0 w 62"/>
                <a:gd name="T3" fmla="*/ 2147483647 h 65"/>
                <a:gd name="T4" fmla="*/ 2147483647 w 62"/>
                <a:gd name="T5" fmla="*/ 2147483647 h 65"/>
                <a:gd name="T6" fmla="*/ 2147483647 w 62"/>
                <a:gd name="T7" fmla="*/ 0 h 65"/>
                <a:gd name="T8" fmla="*/ 2147483647 w 62"/>
                <a:gd name="T9" fmla="*/ 2147483647 h 65"/>
                <a:gd name="T10" fmla="*/ 2147483647 w 62"/>
                <a:gd name="T11" fmla="*/ 2147483647 h 65"/>
                <a:gd name="T12" fmla="*/ 2147483647 w 62"/>
                <a:gd name="T13" fmla="*/ 2147483647 h 65"/>
                <a:gd name="T14" fmla="*/ 2147483647 w 62"/>
                <a:gd name="T15" fmla="*/ 2147483647 h 65"/>
                <a:gd name="T16" fmla="*/ 2147483647 w 62"/>
                <a:gd name="T17" fmla="*/ 2147483647 h 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5"/>
                <a:gd name="T29" fmla="*/ 62 w 62"/>
                <a:gd name="T30" fmla="*/ 65 h 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5">
                  <a:moveTo>
                    <a:pt x="25" y="64"/>
                  </a:moveTo>
                  <a:lnTo>
                    <a:pt x="0" y="42"/>
                  </a:lnTo>
                  <a:lnTo>
                    <a:pt x="11" y="27"/>
                  </a:lnTo>
                  <a:lnTo>
                    <a:pt x="21" y="0"/>
                  </a:lnTo>
                  <a:lnTo>
                    <a:pt x="49" y="11"/>
                  </a:lnTo>
                  <a:lnTo>
                    <a:pt x="61" y="29"/>
                  </a:lnTo>
                  <a:lnTo>
                    <a:pt x="52" y="43"/>
                  </a:lnTo>
                  <a:lnTo>
                    <a:pt x="25" y="64"/>
                  </a:lnTo>
                </a:path>
              </a:pathLst>
            </a:custGeom>
            <a:grpFill/>
            <a:ln w="317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21" name="ninxia"/>
            <p:cNvSpPr>
              <a:spLocks noChangeAspect="1"/>
            </p:cNvSpPr>
            <p:nvPr/>
          </p:nvSpPr>
          <p:spPr bwMode="auto">
            <a:xfrm>
              <a:off x="2155430" y="1362554"/>
              <a:ext cx="208896" cy="343089"/>
            </a:xfrm>
            <a:custGeom>
              <a:avLst/>
              <a:gdLst>
                <a:gd name="T0" fmla="*/ 2147483647 w 194"/>
                <a:gd name="T1" fmla="*/ 2147483647 h 335"/>
                <a:gd name="T2" fmla="*/ 2147483647 w 194"/>
                <a:gd name="T3" fmla="*/ 2147483647 h 335"/>
                <a:gd name="T4" fmla="*/ 2147483647 w 194"/>
                <a:gd name="T5" fmla="*/ 2147483647 h 335"/>
                <a:gd name="T6" fmla="*/ 2147483647 w 194"/>
                <a:gd name="T7" fmla="*/ 2147483647 h 335"/>
                <a:gd name="T8" fmla="*/ 2147483647 w 194"/>
                <a:gd name="T9" fmla="*/ 2147483647 h 335"/>
                <a:gd name="T10" fmla="*/ 2147483647 w 194"/>
                <a:gd name="T11" fmla="*/ 2147483647 h 335"/>
                <a:gd name="T12" fmla="*/ 2147483647 w 194"/>
                <a:gd name="T13" fmla="*/ 2147483647 h 335"/>
                <a:gd name="T14" fmla="*/ 2147483647 w 194"/>
                <a:gd name="T15" fmla="*/ 2147483647 h 335"/>
                <a:gd name="T16" fmla="*/ 2147483647 w 194"/>
                <a:gd name="T17" fmla="*/ 0 h 335"/>
                <a:gd name="T18" fmla="*/ 2147483647 w 194"/>
                <a:gd name="T19" fmla="*/ 2147483647 h 335"/>
                <a:gd name="T20" fmla="*/ 2147483647 w 194"/>
                <a:gd name="T21" fmla="*/ 2147483647 h 335"/>
                <a:gd name="T22" fmla="*/ 2147483647 w 194"/>
                <a:gd name="T23" fmla="*/ 2147483647 h 335"/>
                <a:gd name="T24" fmla="*/ 2147483647 w 194"/>
                <a:gd name="T25" fmla="*/ 2147483647 h 335"/>
                <a:gd name="T26" fmla="*/ 2147483647 w 194"/>
                <a:gd name="T27" fmla="*/ 2147483647 h 335"/>
                <a:gd name="T28" fmla="*/ 0 w 194"/>
                <a:gd name="T29" fmla="*/ 2147483647 h 335"/>
                <a:gd name="T30" fmla="*/ 2147483647 w 194"/>
                <a:gd name="T31" fmla="*/ 2147483647 h 335"/>
                <a:gd name="T32" fmla="*/ 2147483647 w 194"/>
                <a:gd name="T33" fmla="*/ 2147483647 h 335"/>
                <a:gd name="T34" fmla="*/ 2147483647 w 194"/>
                <a:gd name="T35" fmla="*/ 2147483647 h 335"/>
                <a:gd name="T36" fmla="*/ 2147483647 w 194"/>
                <a:gd name="T37" fmla="*/ 2147483647 h 335"/>
                <a:gd name="T38" fmla="*/ 2147483647 w 194"/>
                <a:gd name="T39" fmla="*/ 2147483647 h 335"/>
                <a:gd name="T40" fmla="*/ 2147483647 w 194"/>
                <a:gd name="T41" fmla="*/ 2147483647 h 335"/>
                <a:gd name="T42" fmla="*/ 2147483647 w 194"/>
                <a:gd name="T43" fmla="*/ 2147483647 h 335"/>
                <a:gd name="T44" fmla="*/ 2147483647 w 194"/>
                <a:gd name="T45" fmla="*/ 2147483647 h 335"/>
                <a:gd name="T46" fmla="*/ 2147483647 w 194"/>
                <a:gd name="T47" fmla="*/ 2147483647 h 335"/>
                <a:gd name="T48" fmla="*/ 2147483647 w 194"/>
                <a:gd name="T49" fmla="*/ 2147483647 h 335"/>
                <a:gd name="T50" fmla="*/ 2147483647 w 194"/>
                <a:gd name="T51" fmla="*/ 2147483647 h 335"/>
                <a:gd name="T52" fmla="*/ 2147483647 w 194"/>
                <a:gd name="T53" fmla="*/ 2147483647 h 335"/>
                <a:gd name="T54" fmla="*/ 2147483647 w 194"/>
                <a:gd name="T55" fmla="*/ 2147483647 h 335"/>
                <a:gd name="T56" fmla="*/ 2147483647 w 194"/>
                <a:gd name="T57" fmla="*/ 2147483647 h 335"/>
                <a:gd name="T58" fmla="*/ 2147483647 w 194"/>
                <a:gd name="T59" fmla="*/ 2147483647 h 335"/>
                <a:gd name="T60" fmla="*/ 2147483647 w 194"/>
                <a:gd name="T61" fmla="*/ 2147483647 h 335"/>
                <a:gd name="T62" fmla="*/ 2147483647 w 194"/>
                <a:gd name="T63" fmla="*/ 2147483647 h 3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4"/>
                <a:gd name="T97" fmla="*/ 0 h 335"/>
                <a:gd name="T98" fmla="*/ 194 w 194"/>
                <a:gd name="T99" fmla="*/ 335 h 3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4" h="335">
                  <a:moveTo>
                    <a:pt x="180" y="187"/>
                  </a:moveTo>
                  <a:lnTo>
                    <a:pt x="181" y="151"/>
                  </a:lnTo>
                  <a:lnTo>
                    <a:pt x="193" y="136"/>
                  </a:lnTo>
                  <a:lnTo>
                    <a:pt x="188" y="119"/>
                  </a:lnTo>
                  <a:lnTo>
                    <a:pt x="129" y="96"/>
                  </a:lnTo>
                  <a:lnTo>
                    <a:pt x="132" y="72"/>
                  </a:lnTo>
                  <a:lnTo>
                    <a:pt x="151" y="47"/>
                  </a:lnTo>
                  <a:lnTo>
                    <a:pt x="139" y="6"/>
                  </a:lnTo>
                  <a:lnTo>
                    <a:pt x="135" y="0"/>
                  </a:lnTo>
                  <a:lnTo>
                    <a:pt x="95" y="27"/>
                  </a:lnTo>
                  <a:lnTo>
                    <a:pt x="77" y="85"/>
                  </a:lnTo>
                  <a:lnTo>
                    <a:pt x="70" y="127"/>
                  </a:lnTo>
                  <a:lnTo>
                    <a:pt x="39" y="151"/>
                  </a:lnTo>
                  <a:lnTo>
                    <a:pt x="21" y="159"/>
                  </a:lnTo>
                  <a:lnTo>
                    <a:pt x="0" y="165"/>
                  </a:lnTo>
                  <a:lnTo>
                    <a:pt x="49" y="226"/>
                  </a:lnTo>
                  <a:lnTo>
                    <a:pt x="60" y="272"/>
                  </a:lnTo>
                  <a:lnTo>
                    <a:pt x="54" y="294"/>
                  </a:lnTo>
                  <a:lnTo>
                    <a:pt x="89" y="312"/>
                  </a:lnTo>
                  <a:lnTo>
                    <a:pt x="89" y="327"/>
                  </a:lnTo>
                  <a:lnTo>
                    <a:pt x="120" y="334"/>
                  </a:lnTo>
                  <a:lnTo>
                    <a:pt x="130" y="334"/>
                  </a:lnTo>
                  <a:lnTo>
                    <a:pt x="130" y="308"/>
                  </a:lnTo>
                  <a:lnTo>
                    <a:pt x="155" y="305"/>
                  </a:lnTo>
                  <a:lnTo>
                    <a:pt x="160" y="274"/>
                  </a:lnTo>
                  <a:lnTo>
                    <a:pt x="143" y="261"/>
                  </a:lnTo>
                  <a:lnTo>
                    <a:pt x="130" y="248"/>
                  </a:lnTo>
                  <a:lnTo>
                    <a:pt x="136" y="188"/>
                  </a:lnTo>
                  <a:lnTo>
                    <a:pt x="149" y="182"/>
                  </a:lnTo>
                  <a:lnTo>
                    <a:pt x="171" y="191"/>
                  </a:lnTo>
                  <a:lnTo>
                    <a:pt x="180" y="187"/>
                  </a:lnTo>
                </a:path>
              </a:pathLst>
            </a:custGeom>
            <a:grpFill/>
            <a:ln w="317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22" name="henan"/>
            <p:cNvSpPr>
              <a:spLocks noChangeAspect="1"/>
            </p:cNvSpPr>
            <p:nvPr/>
          </p:nvSpPr>
          <p:spPr bwMode="auto">
            <a:xfrm>
              <a:off x="2592214" y="1578210"/>
              <a:ext cx="474764" cy="411707"/>
            </a:xfrm>
            <a:custGeom>
              <a:avLst/>
              <a:gdLst>
                <a:gd name="T0" fmla="*/ 2147483647 w 426"/>
                <a:gd name="T1" fmla="*/ 2147483647 h 385"/>
                <a:gd name="T2" fmla="*/ 2147483647 w 426"/>
                <a:gd name="T3" fmla="*/ 2147483647 h 385"/>
                <a:gd name="T4" fmla="*/ 2147483647 w 426"/>
                <a:gd name="T5" fmla="*/ 2147483647 h 385"/>
                <a:gd name="T6" fmla="*/ 2147483647 w 426"/>
                <a:gd name="T7" fmla="*/ 2147483647 h 385"/>
                <a:gd name="T8" fmla="*/ 2147483647 w 426"/>
                <a:gd name="T9" fmla="*/ 2147483647 h 385"/>
                <a:gd name="T10" fmla="*/ 2147483647 w 426"/>
                <a:gd name="T11" fmla="*/ 2147483647 h 385"/>
                <a:gd name="T12" fmla="*/ 2147483647 w 426"/>
                <a:gd name="T13" fmla="*/ 2147483647 h 385"/>
                <a:gd name="T14" fmla="*/ 2147483647 w 426"/>
                <a:gd name="T15" fmla="*/ 2147483647 h 385"/>
                <a:gd name="T16" fmla="*/ 2147483647 w 426"/>
                <a:gd name="T17" fmla="*/ 2147483647 h 385"/>
                <a:gd name="T18" fmla="*/ 2147483647 w 426"/>
                <a:gd name="T19" fmla="*/ 2147483647 h 385"/>
                <a:gd name="T20" fmla="*/ 2147483647 w 426"/>
                <a:gd name="T21" fmla="*/ 2147483647 h 385"/>
                <a:gd name="T22" fmla="*/ 2147483647 w 426"/>
                <a:gd name="T23" fmla="*/ 2147483647 h 385"/>
                <a:gd name="T24" fmla="*/ 2147483647 w 426"/>
                <a:gd name="T25" fmla="*/ 2147483647 h 385"/>
                <a:gd name="T26" fmla="*/ 2147483647 w 426"/>
                <a:gd name="T27" fmla="*/ 2147483647 h 385"/>
                <a:gd name="T28" fmla="*/ 2147483647 w 426"/>
                <a:gd name="T29" fmla="*/ 2147483647 h 385"/>
                <a:gd name="T30" fmla="*/ 2147483647 w 426"/>
                <a:gd name="T31" fmla="*/ 2147483647 h 385"/>
                <a:gd name="T32" fmla="*/ 2147483647 w 426"/>
                <a:gd name="T33" fmla="*/ 2147483647 h 385"/>
                <a:gd name="T34" fmla="*/ 2147483647 w 426"/>
                <a:gd name="T35" fmla="*/ 2147483647 h 385"/>
                <a:gd name="T36" fmla="*/ 2147483647 w 426"/>
                <a:gd name="T37" fmla="*/ 2147483647 h 385"/>
                <a:gd name="T38" fmla="*/ 2147483647 w 426"/>
                <a:gd name="T39" fmla="*/ 2147483647 h 385"/>
                <a:gd name="T40" fmla="*/ 2147483647 w 426"/>
                <a:gd name="T41" fmla="*/ 2147483647 h 385"/>
                <a:gd name="T42" fmla="*/ 2147483647 w 426"/>
                <a:gd name="T43" fmla="*/ 2147483647 h 385"/>
                <a:gd name="T44" fmla="*/ 2147483647 w 426"/>
                <a:gd name="T45" fmla="*/ 2147483647 h 385"/>
                <a:gd name="T46" fmla="*/ 2147483647 w 426"/>
                <a:gd name="T47" fmla="*/ 2147483647 h 385"/>
                <a:gd name="T48" fmla="*/ 2147483647 w 426"/>
                <a:gd name="T49" fmla="*/ 2147483647 h 385"/>
                <a:gd name="T50" fmla="*/ 2147483647 w 426"/>
                <a:gd name="T51" fmla="*/ 2147483647 h 385"/>
                <a:gd name="T52" fmla="*/ 2147483647 w 426"/>
                <a:gd name="T53" fmla="*/ 2147483647 h 385"/>
                <a:gd name="T54" fmla="*/ 2147483647 w 426"/>
                <a:gd name="T55" fmla="*/ 2147483647 h 385"/>
                <a:gd name="T56" fmla="*/ 2147483647 w 426"/>
                <a:gd name="T57" fmla="*/ 2147483647 h 385"/>
                <a:gd name="T58" fmla="*/ 2147483647 w 426"/>
                <a:gd name="T59" fmla="*/ 2147483647 h 385"/>
                <a:gd name="T60" fmla="*/ 2147483647 w 426"/>
                <a:gd name="T61" fmla="*/ 2147483647 h 385"/>
                <a:gd name="T62" fmla="*/ 2147483647 w 426"/>
                <a:gd name="T63" fmla="*/ 2147483647 h 385"/>
                <a:gd name="T64" fmla="*/ 2147483647 w 426"/>
                <a:gd name="T65" fmla="*/ 2147483647 h 385"/>
                <a:gd name="T66" fmla="*/ 2147483647 w 426"/>
                <a:gd name="T67" fmla="*/ 2147483647 h 385"/>
                <a:gd name="T68" fmla="*/ 2147483647 w 426"/>
                <a:gd name="T69" fmla="*/ 2147483647 h 385"/>
                <a:gd name="T70" fmla="*/ 2147483647 w 426"/>
                <a:gd name="T71" fmla="*/ 2147483647 h 385"/>
                <a:gd name="T72" fmla="*/ 2147483647 w 426"/>
                <a:gd name="T73" fmla="*/ 2147483647 h 385"/>
                <a:gd name="T74" fmla="*/ 2147483647 w 426"/>
                <a:gd name="T75" fmla="*/ 2147483647 h 385"/>
                <a:gd name="T76" fmla="*/ 2147483647 w 426"/>
                <a:gd name="T77" fmla="*/ 2147483647 h 385"/>
                <a:gd name="T78" fmla="*/ 2147483647 w 426"/>
                <a:gd name="T79" fmla="*/ 2147483647 h 385"/>
                <a:gd name="T80" fmla="*/ 2147483647 w 426"/>
                <a:gd name="T81" fmla="*/ 2147483647 h 385"/>
                <a:gd name="T82" fmla="*/ 2147483647 w 426"/>
                <a:gd name="T83" fmla="*/ 2147483647 h 385"/>
                <a:gd name="T84" fmla="*/ 2147483647 w 426"/>
                <a:gd name="T85" fmla="*/ 0 h 385"/>
                <a:gd name="T86" fmla="*/ 2147483647 w 426"/>
                <a:gd name="T87" fmla="*/ 2147483647 h 385"/>
                <a:gd name="T88" fmla="*/ 2147483647 w 426"/>
                <a:gd name="T89" fmla="*/ 2147483647 h 385"/>
                <a:gd name="T90" fmla="*/ 2147483647 w 426"/>
                <a:gd name="T91" fmla="*/ 2147483647 h 385"/>
                <a:gd name="T92" fmla="*/ 2147483647 w 426"/>
                <a:gd name="T93" fmla="*/ 2147483647 h 385"/>
                <a:gd name="T94" fmla="*/ 2147483647 w 426"/>
                <a:gd name="T95" fmla="*/ 2147483647 h 385"/>
                <a:gd name="T96" fmla="*/ 2147483647 w 426"/>
                <a:gd name="T97" fmla="*/ 2147483647 h 385"/>
                <a:gd name="T98" fmla="*/ 0 w 426"/>
                <a:gd name="T99" fmla="*/ 2147483647 h 385"/>
                <a:gd name="T100" fmla="*/ 0 w 426"/>
                <a:gd name="T101" fmla="*/ 2147483647 h 385"/>
                <a:gd name="T102" fmla="*/ 2147483647 w 426"/>
                <a:gd name="T103" fmla="*/ 2147483647 h 385"/>
                <a:gd name="T104" fmla="*/ 2147483647 w 426"/>
                <a:gd name="T105" fmla="*/ 2147483647 h 385"/>
                <a:gd name="T106" fmla="*/ 2147483647 w 426"/>
                <a:gd name="T107" fmla="*/ 2147483647 h 3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26"/>
                <a:gd name="T163" fmla="*/ 0 h 385"/>
                <a:gd name="T164" fmla="*/ 426 w 426"/>
                <a:gd name="T165" fmla="*/ 385 h 3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26" h="385">
                  <a:moveTo>
                    <a:pt x="50" y="268"/>
                  </a:moveTo>
                  <a:lnTo>
                    <a:pt x="111" y="322"/>
                  </a:lnTo>
                  <a:lnTo>
                    <a:pt x="162" y="333"/>
                  </a:lnTo>
                  <a:lnTo>
                    <a:pt x="208" y="326"/>
                  </a:lnTo>
                  <a:lnTo>
                    <a:pt x="222" y="333"/>
                  </a:lnTo>
                  <a:lnTo>
                    <a:pt x="238" y="323"/>
                  </a:lnTo>
                  <a:lnTo>
                    <a:pt x="249" y="335"/>
                  </a:lnTo>
                  <a:lnTo>
                    <a:pt x="256" y="354"/>
                  </a:lnTo>
                  <a:lnTo>
                    <a:pt x="278" y="366"/>
                  </a:lnTo>
                  <a:lnTo>
                    <a:pt x="307" y="366"/>
                  </a:lnTo>
                  <a:lnTo>
                    <a:pt x="329" y="384"/>
                  </a:lnTo>
                  <a:lnTo>
                    <a:pt x="349" y="375"/>
                  </a:lnTo>
                  <a:lnTo>
                    <a:pt x="364" y="384"/>
                  </a:lnTo>
                  <a:lnTo>
                    <a:pt x="377" y="359"/>
                  </a:lnTo>
                  <a:lnTo>
                    <a:pt x="396" y="350"/>
                  </a:lnTo>
                  <a:lnTo>
                    <a:pt x="399" y="329"/>
                  </a:lnTo>
                  <a:lnTo>
                    <a:pt x="393" y="292"/>
                  </a:lnTo>
                  <a:lnTo>
                    <a:pt x="389" y="288"/>
                  </a:lnTo>
                  <a:lnTo>
                    <a:pt x="370" y="307"/>
                  </a:lnTo>
                  <a:lnTo>
                    <a:pt x="342" y="285"/>
                  </a:lnTo>
                  <a:lnTo>
                    <a:pt x="321" y="259"/>
                  </a:lnTo>
                  <a:lnTo>
                    <a:pt x="342" y="244"/>
                  </a:lnTo>
                  <a:lnTo>
                    <a:pt x="348" y="219"/>
                  </a:lnTo>
                  <a:lnTo>
                    <a:pt x="360" y="209"/>
                  </a:lnTo>
                  <a:lnTo>
                    <a:pt x="358" y="174"/>
                  </a:lnTo>
                  <a:lnTo>
                    <a:pt x="367" y="168"/>
                  </a:lnTo>
                  <a:lnTo>
                    <a:pt x="384" y="178"/>
                  </a:lnTo>
                  <a:lnTo>
                    <a:pt x="396" y="192"/>
                  </a:lnTo>
                  <a:lnTo>
                    <a:pt x="417" y="178"/>
                  </a:lnTo>
                  <a:lnTo>
                    <a:pt x="425" y="169"/>
                  </a:lnTo>
                  <a:lnTo>
                    <a:pt x="421" y="152"/>
                  </a:lnTo>
                  <a:lnTo>
                    <a:pt x="396" y="137"/>
                  </a:lnTo>
                  <a:lnTo>
                    <a:pt x="391" y="120"/>
                  </a:lnTo>
                  <a:lnTo>
                    <a:pt x="344" y="126"/>
                  </a:lnTo>
                  <a:lnTo>
                    <a:pt x="315" y="101"/>
                  </a:lnTo>
                  <a:lnTo>
                    <a:pt x="302" y="96"/>
                  </a:lnTo>
                  <a:lnTo>
                    <a:pt x="302" y="80"/>
                  </a:lnTo>
                  <a:lnTo>
                    <a:pt x="366" y="7"/>
                  </a:lnTo>
                  <a:lnTo>
                    <a:pt x="342" y="13"/>
                  </a:lnTo>
                  <a:lnTo>
                    <a:pt x="328" y="24"/>
                  </a:lnTo>
                  <a:lnTo>
                    <a:pt x="321" y="15"/>
                  </a:lnTo>
                  <a:lnTo>
                    <a:pt x="321" y="4"/>
                  </a:lnTo>
                  <a:lnTo>
                    <a:pt x="310" y="0"/>
                  </a:lnTo>
                  <a:lnTo>
                    <a:pt x="281" y="12"/>
                  </a:lnTo>
                  <a:lnTo>
                    <a:pt x="208" y="2"/>
                  </a:lnTo>
                  <a:lnTo>
                    <a:pt x="203" y="63"/>
                  </a:lnTo>
                  <a:lnTo>
                    <a:pt x="168" y="91"/>
                  </a:lnTo>
                  <a:lnTo>
                    <a:pt x="120" y="101"/>
                  </a:lnTo>
                  <a:lnTo>
                    <a:pt x="54" y="147"/>
                  </a:lnTo>
                  <a:lnTo>
                    <a:pt x="0" y="161"/>
                  </a:lnTo>
                  <a:lnTo>
                    <a:pt x="0" y="171"/>
                  </a:lnTo>
                  <a:lnTo>
                    <a:pt x="50" y="246"/>
                  </a:lnTo>
                  <a:lnTo>
                    <a:pt x="50" y="268"/>
                  </a:lnTo>
                </a:path>
              </a:pathLst>
            </a:custGeom>
            <a:grpFill/>
            <a:ln w="12700">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24" name="jiangxi"/>
            <p:cNvSpPr>
              <a:spLocks noChangeAspect="1"/>
            </p:cNvSpPr>
            <p:nvPr/>
          </p:nvSpPr>
          <p:spPr bwMode="auto">
            <a:xfrm>
              <a:off x="2905558" y="2087942"/>
              <a:ext cx="379812" cy="499930"/>
            </a:xfrm>
            <a:custGeom>
              <a:avLst/>
              <a:gdLst>
                <a:gd name="T0" fmla="*/ 2147483647 w 341"/>
                <a:gd name="T1" fmla="*/ 2147483647 h 473"/>
                <a:gd name="T2" fmla="*/ 2147483647 w 341"/>
                <a:gd name="T3" fmla="*/ 2147483647 h 473"/>
                <a:gd name="T4" fmla="*/ 2147483647 w 341"/>
                <a:gd name="T5" fmla="*/ 2147483647 h 473"/>
                <a:gd name="T6" fmla="*/ 2147483647 w 341"/>
                <a:gd name="T7" fmla="*/ 2147483647 h 473"/>
                <a:gd name="T8" fmla="*/ 2147483647 w 341"/>
                <a:gd name="T9" fmla="*/ 2147483647 h 473"/>
                <a:gd name="T10" fmla="*/ 0 w 341"/>
                <a:gd name="T11" fmla="*/ 2147483647 h 473"/>
                <a:gd name="T12" fmla="*/ 2147483647 w 341"/>
                <a:gd name="T13" fmla="*/ 2147483647 h 473"/>
                <a:gd name="T14" fmla="*/ 2147483647 w 341"/>
                <a:gd name="T15" fmla="*/ 2147483647 h 473"/>
                <a:gd name="T16" fmla="*/ 2147483647 w 341"/>
                <a:gd name="T17" fmla="*/ 2147483647 h 473"/>
                <a:gd name="T18" fmla="*/ 2147483647 w 341"/>
                <a:gd name="T19" fmla="*/ 2147483647 h 473"/>
                <a:gd name="T20" fmla="*/ 2147483647 w 341"/>
                <a:gd name="T21" fmla="*/ 2147483647 h 473"/>
                <a:gd name="T22" fmla="*/ 2147483647 w 341"/>
                <a:gd name="T23" fmla="*/ 2147483647 h 473"/>
                <a:gd name="T24" fmla="*/ 2147483647 w 341"/>
                <a:gd name="T25" fmla="*/ 2147483647 h 473"/>
                <a:gd name="T26" fmla="*/ 2147483647 w 341"/>
                <a:gd name="T27" fmla="*/ 2147483647 h 473"/>
                <a:gd name="T28" fmla="*/ 2147483647 w 341"/>
                <a:gd name="T29" fmla="*/ 2147483647 h 473"/>
                <a:gd name="T30" fmla="*/ 2147483647 w 341"/>
                <a:gd name="T31" fmla="*/ 2147483647 h 473"/>
                <a:gd name="T32" fmla="*/ 2147483647 w 341"/>
                <a:gd name="T33" fmla="*/ 2147483647 h 473"/>
                <a:gd name="T34" fmla="*/ 2147483647 w 341"/>
                <a:gd name="T35" fmla="*/ 2147483647 h 473"/>
                <a:gd name="T36" fmla="*/ 2147483647 w 341"/>
                <a:gd name="T37" fmla="*/ 2147483647 h 473"/>
                <a:gd name="T38" fmla="*/ 2147483647 w 341"/>
                <a:gd name="T39" fmla="*/ 2147483647 h 473"/>
                <a:gd name="T40" fmla="*/ 2147483647 w 341"/>
                <a:gd name="T41" fmla="*/ 2147483647 h 473"/>
                <a:gd name="T42" fmla="*/ 2147483647 w 341"/>
                <a:gd name="T43" fmla="*/ 2147483647 h 473"/>
                <a:gd name="T44" fmla="*/ 2147483647 w 341"/>
                <a:gd name="T45" fmla="*/ 2147483647 h 473"/>
                <a:gd name="T46" fmla="*/ 2147483647 w 341"/>
                <a:gd name="T47" fmla="*/ 2147483647 h 473"/>
                <a:gd name="T48" fmla="*/ 2147483647 w 341"/>
                <a:gd name="T49" fmla="*/ 2147483647 h 473"/>
                <a:gd name="T50" fmla="*/ 2147483647 w 341"/>
                <a:gd name="T51" fmla="*/ 2147483647 h 473"/>
                <a:gd name="T52" fmla="*/ 2147483647 w 341"/>
                <a:gd name="T53" fmla="*/ 2147483647 h 473"/>
                <a:gd name="T54" fmla="*/ 2147483647 w 341"/>
                <a:gd name="T55" fmla="*/ 2147483647 h 473"/>
                <a:gd name="T56" fmla="*/ 2147483647 w 341"/>
                <a:gd name="T57" fmla="*/ 2147483647 h 473"/>
                <a:gd name="T58" fmla="*/ 2147483647 w 341"/>
                <a:gd name="T59" fmla="*/ 2147483647 h 473"/>
                <a:gd name="T60" fmla="*/ 2147483647 w 341"/>
                <a:gd name="T61" fmla="*/ 2147483647 h 473"/>
                <a:gd name="T62" fmla="*/ 2147483647 w 341"/>
                <a:gd name="T63" fmla="*/ 2147483647 h 473"/>
                <a:gd name="T64" fmla="*/ 2147483647 w 341"/>
                <a:gd name="T65" fmla="*/ 2147483647 h 473"/>
                <a:gd name="T66" fmla="*/ 2147483647 w 341"/>
                <a:gd name="T67" fmla="*/ 2147483647 h 473"/>
                <a:gd name="T68" fmla="*/ 2147483647 w 341"/>
                <a:gd name="T69" fmla="*/ 2147483647 h 473"/>
                <a:gd name="T70" fmla="*/ 2147483647 w 341"/>
                <a:gd name="T71" fmla="*/ 2147483647 h 473"/>
                <a:gd name="T72" fmla="*/ 2147483647 w 341"/>
                <a:gd name="T73" fmla="*/ 2147483647 h 473"/>
                <a:gd name="T74" fmla="*/ 2147483647 w 341"/>
                <a:gd name="T75" fmla="*/ 2147483647 h 473"/>
                <a:gd name="T76" fmla="*/ 2147483647 w 341"/>
                <a:gd name="T77" fmla="*/ 2147483647 h 473"/>
                <a:gd name="T78" fmla="*/ 2147483647 w 341"/>
                <a:gd name="T79" fmla="*/ 2147483647 h 473"/>
                <a:gd name="T80" fmla="*/ 2147483647 w 341"/>
                <a:gd name="T81" fmla="*/ 2147483647 h 473"/>
                <a:gd name="T82" fmla="*/ 2147483647 w 341"/>
                <a:gd name="T83" fmla="*/ 2147483647 h 473"/>
                <a:gd name="T84" fmla="*/ 2147483647 w 341"/>
                <a:gd name="T85" fmla="*/ 2147483647 h 473"/>
                <a:gd name="T86" fmla="*/ 2147483647 w 341"/>
                <a:gd name="T87" fmla="*/ 2147483647 h 473"/>
                <a:gd name="T88" fmla="*/ 2147483647 w 341"/>
                <a:gd name="T89" fmla="*/ 2147483647 h 473"/>
                <a:gd name="T90" fmla="*/ 2147483647 w 341"/>
                <a:gd name="T91" fmla="*/ 2147483647 h 473"/>
                <a:gd name="T92" fmla="*/ 2147483647 w 341"/>
                <a:gd name="T93" fmla="*/ 2147483647 h 473"/>
                <a:gd name="T94" fmla="*/ 2147483647 w 341"/>
                <a:gd name="T95" fmla="*/ 2147483647 h 473"/>
                <a:gd name="T96" fmla="*/ 2147483647 w 341"/>
                <a:gd name="T97" fmla="*/ 2147483647 h 473"/>
                <a:gd name="T98" fmla="*/ 2147483647 w 341"/>
                <a:gd name="T99" fmla="*/ 0 h 473"/>
                <a:gd name="T100" fmla="*/ 2147483647 w 341"/>
                <a:gd name="T101" fmla="*/ 2147483647 h 473"/>
                <a:gd name="T102" fmla="*/ 2147483647 w 341"/>
                <a:gd name="T103" fmla="*/ 2147483647 h 473"/>
                <a:gd name="T104" fmla="*/ 2147483647 w 341"/>
                <a:gd name="T105" fmla="*/ 2147483647 h 473"/>
                <a:gd name="T106" fmla="*/ 2147483647 w 341"/>
                <a:gd name="T107" fmla="*/ 2147483647 h 473"/>
                <a:gd name="T108" fmla="*/ 2147483647 w 341"/>
                <a:gd name="T109" fmla="*/ 2147483647 h 473"/>
                <a:gd name="T110" fmla="*/ 2147483647 w 341"/>
                <a:gd name="T111" fmla="*/ 2147483647 h 473"/>
                <a:gd name="T112" fmla="*/ 2147483647 w 341"/>
                <a:gd name="T113" fmla="*/ 2147483647 h 4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1"/>
                <a:gd name="T172" fmla="*/ 0 h 473"/>
                <a:gd name="T173" fmla="*/ 341 w 341"/>
                <a:gd name="T174" fmla="*/ 473 h 4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1" h="473">
                  <a:moveTo>
                    <a:pt x="7" y="103"/>
                  </a:moveTo>
                  <a:lnTo>
                    <a:pt x="29" y="146"/>
                  </a:lnTo>
                  <a:lnTo>
                    <a:pt x="32" y="168"/>
                  </a:lnTo>
                  <a:lnTo>
                    <a:pt x="20" y="190"/>
                  </a:lnTo>
                  <a:lnTo>
                    <a:pt x="3" y="203"/>
                  </a:lnTo>
                  <a:lnTo>
                    <a:pt x="0" y="243"/>
                  </a:lnTo>
                  <a:lnTo>
                    <a:pt x="5" y="249"/>
                  </a:lnTo>
                  <a:lnTo>
                    <a:pt x="14" y="245"/>
                  </a:lnTo>
                  <a:lnTo>
                    <a:pt x="20" y="249"/>
                  </a:lnTo>
                  <a:lnTo>
                    <a:pt x="20" y="275"/>
                  </a:lnTo>
                  <a:lnTo>
                    <a:pt x="32" y="305"/>
                  </a:lnTo>
                  <a:lnTo>
                    <a:pt x="45" y="310"/>
                  </a:lnTo>
                  <a:lnTo>
                    <a:pt x="46" y="354"/>
                  </a:lnTo>
                  <a:lnTo>
                    <a:pt x="38" y="384"/>
                  </a:lnTo>
                  <a:lnTo>
                    <a:pt x="46" y="398"/>
                  </a:lnTo>
                  <a:lnTo>
                    <a:pt x="61" y="412"/>
                  </a:lnTo>
                  <a:lnTo>
                    <a:pt x="96" y="402"/>
                  </a:lnTo>
                  <a:lnTo>
                    <a:pt x="102" y="416"/>
                  </a:lnTo>
                  <a:lnTo>
                    <a:pt x="92" y="430"/>
                  </a:lnTo>
                  <a:lnTo>
                    <a:pt x="74" y="458"/>
                  </a:lnTo>
                  <a:lnTo>
                    <a:pt x="74" y="465"/>
                  </a:lnTo>
                  <a:lnTo>
                    <a:pt x="84" y="472"/>
                  </a:lnTo>
                  <a:lnTo>
                    <a:pt x="158" y="443"/>
                  </a:lnTo>
                  <a:lnTo>
                    <a:pt x="185" y="458"/>
                  </a:lnTo>
                  <a:lnTo>
                    <a:pt x="192" y="450"/>
                  </a:lnTo>
                  <a:lnTo>
                    <a:pt x="185" y="434"/>
                  </a:lnTo>
                  <a:lnTo>
                    <a:pt x="187" y="424"/>
                  </a:lnTo>
                  <a:lnTo>
                    <a:pt x="198" y="357"/>
                  </a:lnTo>
                  <a:lnTo>
                    <a:pt x="209" y="339"/>
                  </a:lnTo>
                  <a:lnTo>
                    <a:pt x="213" y="320"/>
                  </a:lnTo>
                  <a:lnTo>
                    <a:pt x="228" y="293"/>
                  </a:lnTo>
                  <a:lnTo>
                    <a:pt x="220" y="282"/>
                  </a:lnTo>
                  <a:lnTo>
                    <a:pt x="222" y="259"/>
                  </a:lnTo>
                  <a:lnTo>
                    <a:pt x="253" y="223"/>
                  </a:lnTo>
                  <a:lnTo>
                    <a:pt x="250" y="200"/>
                  </a:lnTo>
                  <a:lnTo>
                    <a:pt x="272" y="165"/>
                  </a:lnTo>
                  <a:lnTo>
                    <a:pt x="292" y="170"/>
                  </a:lnTo>
                  <a:lnTo>
                    <a:pt x="333" y="141"/>
                  </a:lnTo>
                  <a:lnTo>
                    <a:pt x="340" y="125"/>
                  </a:lnTo>
                  <a:lnTo>
                    <a:pt x="314" y="77"/>
                  </a:lnTo>
                  <a:lnTo>
                    <a:pt x="298" y="53"/>
                  </a:lnTo>
                  <a:lnTo>
                    <a:pt x="308" y="41"/>
                  </a:lnTo>
                  <a:lnTo>
                    <a:pt x="294" y="28"/>
                  </a:lnTo>
                  <a:lnTo>
                    <a:pt x="254" y="28"/>
                  </a:lnTo>
                  <a:lnTo>
                    <a:pt x="238" y="10"/>
                  </a:lnTo>
                  <a:lnTo>
                    <a:pt x="207" y="40"/>
                  </a:lnTo>
                  <a:lnTo>
                    <a:pt x="195" y="35"/>
                  </a:lnTo>
                  <a:lnTo>
                    <a:pt x="209" y="11"/>
                  </a:lnTo>
                  <a:lnTo>
                    <a:pt x="207" y="3"/>
                  </a:lnTo>
                  <a:lnTo>
                    <a:pt x="195" y="0"/>
                  </a:lnTo>
                  <a:lnTo>
                    <a:pt x="158" y="20"/>
                  </a:lnTo>
                  <a:lnTo>
                    <a:pt x="130" y="30"/>
                  </a:lnTo>
                  <a:lnTo>
                    <a:pt x="106" y="28"/>
                  </a:lnTo>
                  <a:lnTo>
                    <a:pt x="53" y="75"/>
                  </a:lnTo>
                  <a:lnTo>
                    <a:pt x="26" y="84"/>
                  </a:lnTo>
                  <a:lnTo>
                    <a:pt x="7" y="103"/>
                  </a:lnTo>
                </a:path>
              </a:pathLst>
            </a:custGeom>
            <a:grpFill/>
            <a:ln w="12700">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28" name="guizhou"/>
            <p:cNvSpPr>
              <a:spLocks noChangeAspect="1"/>
            </p:cNvSpPr>
            <p:nvPr/>
          </p:nvSpPr>
          <p:spPr bwMode="auto">
            <a:xfrm>
              <a:off x="2098459" y="2225178"/>
              <a:ext cx="484260" cy="401904"/>
            </a:xfrm>
            <a:custGeom>
              <a:avLst/>
              <a:gdLst>
                <a:gd name="T0" fmla="*/ 2147483647 w 439"/>
                <a:gd name="T1" fmla="*/ 2147483647 h 383"/>
                <a:gd name="T2" fmla="*/ 2147483647 w 439"/>
                <a:gd name="T3" fmla="*/ 2147483647 h 383"/>
                <a:gd name="T4" fmla="*/ 2147483647 w 439"/>
                <a:gd name="T5" fmla="*/ 2147483647 h 383"/>
                <a:gd name="T6" fmla="*/ 2147483647 w 439"/>
                <a:gd name="T7" fmla="*/ 2147483647 h 383"/>
                <a:gd name="T8" fmla="*/ 2147483647 w 439"/>
                <a:gd name="T9" fmla="*/ 2147483647 h 383"/>
                <a:gd name="T10" fmla="*/ 2147483647 w 439"/>
                <a:gd name="T11" fmla="*/ 2147483647 h 383"/>
                <a:gd name="T12" fmla="*/ 0 w 439"/>
                <a:gd name="T13" fmla="*/ 2147483647 h 383"/>
                <a:gd name="T14" fmla="*/ 2147483647 w 439"/>
                <a:gd name="T15" fmla="*/ 2147483647 h 383"/>
                <a:gd name="T16" fmla="*/ 2147483647 w 439"/>
                <a:gd name="T17" fmla="*/ 2147483647 h 383"/>
                <a:gd name="T18" fmla="*/ 2147483647 w 439"/>
                <a:gd name="T19" fmla="*/ 2147483647 h 383"/>
                <a:gd name="T20" fmla="*/ 2147483647 w 439"/>
                <a:gd name="T21" fmla="*/ 2147483647 h 383"/>
                <a:gd name="T22" fmla="*/ 2147483647 w 439"/>
                <a:gd name="T23" fmla="*/ 2147483647 h 383"/>
                <a:gd name="T24" fmla="*/ 2147483647 w 439"/>
                <a:gd name="T25" fmla="*/ 2147483647 h 383"/>
                <a:gd name="T26" fmla="*/ 2147483647 w 439"/>
                <a:gd name="T27" fmla="*/ 2147483647 h 383"/>
                <a:gd name="T28" fmla="*/ 2147483647 w 439"/>
                <a:gd name="T29" fmla="*/ 2147483647 h 383"/>
                <a:gd name="T30" fmla="*/ 2147483647 w 439"/>
                <a:gd name="T31" fmla="*/ 2147483647 h 383"/>
                <a:gd name="T32" fmla="*/ 2147483647 w 439"/>
                <a:gd name="T33" fmla="*/ 2147483647 h 383"/>
                <a:gd name="T34" fmla="*/ 2147483647 w 439"/>
                <a:gd name="T35" fmla="*/ 2147483647 h 383"/>
                <a:gd name="T36" fmla="*/ 2147483647 w 439"/>
                <a:gd name="T37" fmla="*/ 2147483647 h 383"/>
                <a:gd name="T38" fmla="*/ 2147483647 w 439"/>
                <a:gd name="T39" fmla="*/ 2147483647 h 383"/>
                <a:gd name="T40" fmla="*/ 2147483647 w 439"/>
                <a:gd name="T41" fmla="*/ 2147483647 h 383"/>
                <a:gd name="T42" fmla="*/ 2147483647 w 439"/>
                <a:gd name="T43" fmla="*/ 2147483647 h 383"/>
                <a:gd name="T44" fmla="*/ 2147483647 w 439"/>
                <a:gd name="T45" fmla="*/ 2147483647 h 383"/>
                <a:gd name="T46" fmla="*/ 2147483647 w 439"/>
                <a:gd name="T47" fmla="*/ 2147483647 h 383"/>
                <a:gd name="T48" fmla="*/ 2147483647 w 439"/>
                <a:gd name="T49" fmla="*/ 2147483647 h 383"/>
                <a:gd name="T50" fmla="*/ 2147483647 w 439"/>
                <a:gd name="T51" fmla="*/ 2147483647 h 383"/>
                <a:gd name="T52" fmla="*/ 2147483647 w 439"/>
                <a:gd name="T53" fmla="*/ 2147483647 h 383"/>
                <a:gd name="T54" fmla="*/ 2147483647 w 439"/>
                <a:gd name="T55" fmla="*/ 2147483647 h 383"/>
                <a:gd name="T56" fmla="*/ 2147483647 w 439"/>
                <a:gd name="T57" fmla="*/ 2147483647 h 383"/>
                <a:gd name="T58" fmla="*/ 2147483647 w 439"/>
                <a:gd name="T59" fmla="*/ 2147483647 h 383"/>
                <a:gd name="T60" fmla="*/ 2147483647 w 439"/>
                <a:gd name="T61" fmla="*/ 2147483647 h 383"/>
                <a:gd name="T62" fmla="*/ 2147483647 w 439"/>
                <a:gd name="T63" fmla="*/ 2147483647 h 383"/>
                <a:gd name="T64" fmla="*/ 2147483647 w 439"/>
                <a:gd name="T65" fmla="*/ 2147483647 h 383"/>
                <a:gd name="T66" fmla="*/ 2147483647 w 439"/>
                <a:gd name="T67" fmla="*/ 2147483647 h 383"/>
                <a:gd name="T68" fmla="*/ 2147483647 w 439"/>
                <a:gd name="T69" fmla="*/ 2147483647 h 383"/>
                <a:gd name="T70" fmla="*/ 2147483647 w 439"/>
                <a:gd name="T71" fmla="*/ 2147483647 h 383"/>
                <a:gd name="T72" fmla="*/ 2147483647 w 439"/>
                <a:gd name="T73" fmla="*/ 2147483647 h 383"/>
                <a:gd name="T74" fmla="*/ 2147483647 w 439"/>
                <a:gd name="T75" fmla="*/ 2147483647 h 383"/>
                <a:gd name="T76" fmla="*/ 2147483647 w 439"/>
                <a:gd name="T77" fmla="*/ 2147483647 h 383"/>
                <a:gd name="T78" fmla="*/ 2147483647 w 439"/>
                <a:gd name="T79" fmla="*/ 2147483647 h 383"/>
                <a:gd name="T80" fmla="*/ 2147483647 w 439"/>
                <a:gd name="T81" fmla="*/ 2147483647 h 383"/>
                <a:gd name="T82" fmla="*/ 2147483647 w 439"/>
                <a:gd name="T83" fmla="*/ 2147483647 h 383"/>
                <a:gd name="T84" fmla="*/ 2147483647 w 439"/>
                <a:gd name="T85" fmla="*/ 2147483647 h 383"/>
                <a:gd name="T86" fmla="*/ 2147483647 w 439"/>
                <a:gd name="T87" fmla="*/ 2147483647 h 383"/>
                <a:gd name="T88" fmla="*/ 2147483647 w 439"/>
                <a:gd name="T89" fmla="*/ 2147483647 h 383"/>
                <a:gd name="T90" fmla="*/ 2147483647 w 439"/>
                <a:gd name="T91" fmla="*/ 2147483647 h 383"/>
                <a:gd name="T92" fmla="*/ 2147483647 w 439"/>
                <a:gd name="T93" fmla="*/ 2147483647 h 383"/>
                <a:gd name="T94" fmla="*/ 2147483647 w 439"/>
                <a:gd name="T95" fmla="*/ 0 h 383"/>
                <a:gd name="T96" fmla="*/ 2147483647 w 439"/>
                <a:gd name="T97" fmla="*/ 2147483647 h 383"/>
                <a:gd name="T98" fmla="*/ 2147483647 w 439"/>
                <a:gd name="T99" fmla="*/ 2147483647 h 383"/>
                <a:gd name="T100" fmla="*/ 2147483647 w 439"/>
                <a:gd name="T101" fmla="*/ 2147483647 h 383"/>
                <a:gd name="T102" fmla="*/ 2147483647 w 439"/>
                <a:gd name="T103" fmla="*/ 2147483647 h 383"/>
                <a:gd name="T104" fmla="*/ 2147483647 w 439"/>
                <a:gd name="T105" fmla="*/ 2147483647 h 383"/>
                <a:gd name="T106" fmla="*/ 2147483647 w 439"/>
                <a:gd name="T107" fmla="*/ 2147483647 h 383"/>
                <a:gd name="T108" fmla="*/ 2147483647 w 439"/>
                <a:gd name="T109" fmla="*/ 2147483647 h 383"/>
                <a:gd name="T110" fmla="*/ 2147483647 w 439"/>
                <a:gd name="T111" fmla="*/ 2147483647 h 383"/>
                <a:gd name="T112" fmla="*/ 2147483647 w 439"/>
                <a:gd name="T113" fmla="*/ 2147483647 h 383"/>
                <a:gd name="T114" fmla="*/ 2147483647 w 439"/>
                <a:gd name="T115" fmla="*/ 2147483647 h 383"/>
                <a:gd name="T116" fmla="*/ 2147483647 w 439"/>
                <a:gd name="T117" fmla="*/ 2147483647 h 383"/>
                <a:gd name="T118" fmla="*/ 2147483647 w 439"/>
                <a:gd name="T119" fmla="*/ 2147483647 h 383"/>
                <a:gd name="T120" fmla="*/ 2147483647 w 439"/>
                <a:gd name="T121" fmla="*/ 2147483647 h 3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9"/>
                <a:gd name="T184" fmla="*/ 0 h 383"/>
                <a:gd name="T185" fmla="*/ 439 w 439"/>
                <a:gd name="T186" fmla="*/ 383 h 3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9" h="383">
                  <a:moveTo>
                    <a:pt x="121" y="128"/>
                  </a:moveTo>
                  <a:lnTo>
                    <a:pt x="111" y="158"/>
                  </a:lnTo>
                  <a:lnTo>
                    <a:pt x="92" y="164"/>
                  </a:lnTo>
                  <a:lnTo>
                    <a:pt x="51" y="158"/>
                  </a:lnTo>
                  <a:lnTo>
                    <a:pt x="43" y="168"/>
                  </a:lnTo>
                  <a:lnTo>
                    <a:pt x="20" y="160"/>
                  </a:lnTo>
                  <a:lnTo>
                    <a:pt x="0" y="189"/>
                  </a:lnTo>
                  <a:lnTo>
                    <a:pt x="9" y="197"/>
                  </a:lnTo>
                  <a:lnTo>
                    <a:pt x="9" y="216"/>
                  </a:lnTo>
                  <a:lnTo>
                    <a:pt x="19" y="232"/>
                  </a:lnTo>
                  <a:lnTo>
                    <a:pt x="59" y="220"/>
                  </a:lnTo>
                  <a:lnTo>
                    <a:pt x="72" y="230"/>
                  </a:lnTo>
                  <a:lnTo>
                    <a:pt x="53" y="308"/>
                  </a:lnTo>
                  <a:lnTo>
                    <a:pt x="77" y="332"/>
                  </a:lnTo>
                  <a:lnTo>
                    <a:pt x="70" y="377"/>
                  </a:lnTo>
                  <a:lnTo>
                    <a:pt x="94" y="379"/>
                  </a:lnTo>
                  <a:lnTo>
                    <a:pt x="120" y="355"/>
                  </a:lnTo>
                  <a:lnTo>
                    <a:pt x="131" y="361"/>
                  </a:lnTo>
                  <a:lnTo>
                    <a:pt x="182" y="382"/>
                  </a:lnTo>
                  <a:lnTo>
                    <a:pt x="190" y="377"/>
                  </a:lnTo>
                  <a:lnTo>
                    <a:pt x="192" y="360"/>
                  </a:lnTo>
                  <a:lnTo>
                    <a:pt x="202" y="351"/>
                  </a:lnTo>
                  <a:lnTo>
                    <a:pt x="272" y="305"/>
                  </a:lnTo>
                  <a:lnTo>
                    <a:pt x="284" y="319"/>
                  </a:lnTo>
                  <a:lnTo>
                    <a:pt x="327" y="332"/>
                  </a:lnTo>
                  <a:lnTo>
                    <a:pt x="351" y="301"/>
                  </a:lnTo>
                  <a:lnTo>
                    <a:pt x="362" y="308"/>
                  </a:lnTo>
                  <a:lnTo>
                    <a:pt x="379" y="308"/>
                  </a:lnTo>
                  <a:lnTo>
                    <a:pt x="379" y="299"/>
                  </a:lnTo>
                  <a:lnTo>
                    <a:pt x="402" y="291"/>
                  </a:lnTo>
                  <a:lnTo>
                    <a:pt x="402" y="285"/>
                  </a:lnTo>
                  <a:lnTo>
                    <a:pt x="410" y="275"/>
                  </a:lnTo>
                  <a:lnTo>
                    <a:pt x="415" y="276"/>
                  </a:lnTo>
                  <a:lnTo>
                    <a:pt x="438" y="255"/>
                  </a:lnTo>
                  <a:lnTo>
                    <a:pt x="420" y="221"/>
                  </a:lnTo>
                  <a:lnTo>
                    <a:pt x="429" y="175"/>
                  </a:lnTo>
                  <a:lnTo>
                    <a:pt x="417" y="160"/>
                  </a:lnTo>
                  <a:lnTo>
                    <a:pt x="385" y="170"/>
                  </a:lnTo>
                  <a:lnTo>
                    <a:pt x="381" y="164"/>
                  </a:lnTo>
                  <a:lnTo>
                    <a:pt x="417" y="125"/>
                  </a:lnTo>
                  <a:lnTo>
                    <a:pt x="402" y="59"/>
                  </a:lnTo>
                  <a:lnTo>
                    <a:pt x="377" y="78"/>
                  </a:lnTo>
                  <a:lnTo>
                    <a:pt x="355" y="55"/>
                  </a:lnTo>
                  <a:lnTo>
                    <a:pt x="334" y="27"/>
                  </a:lnTo>
                  <a:lnTo>
                    <a:pt x="333" y="10"/>
                  </a:lnTo>
                  <a:lnTo>
                    <a:pt x="318" y="8"/>
                  </a:lnTo>
                  <a:lnTo>
                    <a:pt x="301" y="13"/>
                  </a:lnTo>
                  <a:lnTo>
                    <a:pt x="274" y="0"/>
                  </a:lnTo>
                  <a:lnTo>
                    <a:pt x="260" y="31"/>
                  </a:lnTo>
                  <a:lnTo>
                    <a:pt x="236" y="34"/>
                  </a:lnTo>
                  <a:lnTo>
                    <a:pt x="220" y="59"/>
                  </a:lnTo>
                  <a:lnTo>
                    <a:pt x="208" y="55"/>
                  </a:lnTo>
                  <a:lnTo>
                    <a:pt x="192" y="59"/>
                  </a:lnTo>
                  <a:lnTo>
                    <a:pt x="166" y="44"/>
                  </a:lnTo>
                  <a:lnTo>
                    <a:pt x="145" y="69"/>
                  </a:lnTo>
                  <a:lnTo>
                    <a:pt x="145" y="79"/>
                  </a:lnTo>
                  <a:lnTo>
                    <a:pt x="186" y="101"/>
                  </a:lnTo>
                  <a:lnTo>
                    <a:pt x="196" y="118"/>
                  </a:lnTo>
                  <a:lnTo>
                    <a:pt x="166" y="129"/>
                  </a:lnTo>
                  <a:lnTo>
                    <a:pt x="121" y="128"/>
                  </a:lnTo>
                </a:path>
              </a:pathLst>
            </a:custGeom>
            <a:solidFill>
              <a:srgbClr val="FABC00"/>
            </a:solidFill>
            <a:ln w="12700">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29" name="shanxi3"/>
            <p:cNvSpPr>
              <a:spLocks noChangeAspect="1"/>
            </p:cNvSpPr>
            <p:nvPr/>
          </p:nvSpPr>
          <p:spPr bwMode="auto">
            <a:xfrm>
              <a:off x="2250383" y="1333146"/>
              <a:ext cx="398802" cy="666573"/>
            </a:xfrm>
            <a:custGeom>
              <a:avLst/>
              <a:gdLst>
                <a:gd name="T0" fmla="*/ 2147483647 w 354"/>
                <a:gd name="T1" fmla="*/ 2147483647 h 640"/>
                <a:gd name="T2" fmla="*/ 2147483647 w 354"/>
                <a:gd name="T3" fmla="*/ 2147483647 h 640"/>
                <a:gd name="T4" fmla="*/ 2147483647 w 354"/>
                <a:gd name="T5" fmla="*/ 2147483647 h 640"/>
                <a:gd name="T6" fmla="*/ 2147483647 w 354"/>
                <a:gd name="T7" fmla="*/ 2147483647 h 640"/>
                <a:gd name="T8" fmla="*/ 2147483647 w 354"/>
                <a:gd name="T9" fmla="*/ 2147483647 h 640"/>
                <a:gd name="T10" fmla="*/ 2147483647 w 354"/>
                <a:gd name="T11" fmla="*/ 0 h 640"/>
                <a:gd name="T12" fmla="*/ 2147483647 w 354"/>
                <a:gd name="T13" fmla="*/ 2147483647 h 640"/>
                <a:gd name="T14" fmla="*/ 2147483647 w 354"/>
                <a:gd name="T15" fmla="*/ 2147483647 h 640"/>
                <a:gd name="T16" fmla="*/ 2147483647 w 354"/>
                <a:gd name="T17" fmla="*/ 2147483647 h 640"/>
                <a:gd name="T18" fmla="*/ 2147483647 w 354"/>
                <a:gd name="T19" fmla="*/ 2147483647 h 640"/>
                <a:gd name="T20" fmla="*/ 2147483647 w 354"/>
                <a:gd name="T21" fmla="*/ 2147483647 h 640"/>
                <a:gd name="T22" fmla="*/ 2147483647 w 354"/>
                <a:gd name="T23" fmla="*/ 2147483647 h 640"/>
                <a:gd name="T24" fmla="*/ 2147483647 w 354"/>
                <a:gd name="T25" fmla="*/ 2147483647 h 640"/>
                <a:gd name="T26" fmla="*/ 2147483647 w 354"/>
                <a:gd name="T27" fmla="*/ 2147483647 h 640"/>
                <a:gd name="T28" fmla="*/ 2147483647 w 354"/>
                <a:gd name="T29" fmla="*/ 2147483647 h 640"/>
                <a:gd name="T30" fmla="*/ 2147483647 w 354"/>
                <a:gd name="T31" fmla="*/ 2147483647 h 640"/>
                <a:gd name="T32" fmla="*/ 2147483647 w 354"/>
                <a:gd name="T33" fmla="*/ 2147483647 h 640"/>
                <a:gd name="T34" fmla="*/ 2147483647 w 354"/>
                <a:gd name="T35" fmla="*/ 2147483647 h 640"/>
                <a:gd name="T36" fmla="*/ 2147483647 w 354"/>
                <a:gd name="T37" fmla="*/ 2147483647 h 640"/>
                <a:gd name="T38" fmla="*/ 2147483647 w 354"/>
                <a:gd name="T39" fmla="*/ 2147483647 h 640"/>
                <a:gd name="T40" fmla="*/ 2147483647 w 354"/>
                <a:gd name="T41" fmla="*/ 2147483647 h 640"/>
                <a:gd name="T42" fmla="*/ 2147483647 w 354"/>
                <a:gd name="T43" fmla="*/ 2147483647 h 640"/>
                <a:gd name="T44" fmla="*/ 2147483647 w 354"/>
                <a:gd name="T45" fmla="*/ 2147483647 h 640"/>
                <a:gd name="T46" fmla="*/ 0 w 354"/>
                <a:gd name="T47" fmla="*/ 2147483647 h 640"/>
                <a:gd name="T48" fmla="*/ 2147483647 w 354"/>
                <a:gd name="T49" fmla="*/ 2147483647 h 640"/>
                <a:gd name="T50" fmla="*/ 2147483647 w 354"/>
                <a:gd name="T51" fmla="*/ 2147483647 h 640"/>
                <a:gd name="T52" fmla="*/ 2147483647 w 354"/>
                <a:gd name="T53" fmla="*/ 2147483647 h 640"/>
                <a:gd name="T54" fmla="*/ 2147483647 w 354"/>
                <a:gd name="T55" fmla="*/ 2147483647 h 640"/>
                <a:gd name="T56" fmla="*/ 2147483647 w 354"/>
                <a:gd name="T57" fmla="*/ 2147483647 h 640"/>
                <a:gd name="T58" fmla="*/ 2147483647 w 354"/>
                <a:gd name="T59" fmla="*/ 2147483647 h 640"/>
                <a:gd name="T60" fmla="*/ 2147483647 w 354"/>
                <a:gd name="T61" fmla="*/ 2147483647 h 640"/>
                <a:gd name="T62" fmla="*/ 2147483647 w 354"/>
                <a:gd name="T63" fmla="*/ 2147483647 h 640"/>
                <a:gd name="T64" fmla="*/ 2147483647 w 354"/>
                <a:gd name="T65" fmla="*/ 2147483647 h 640"/>
                <a:gd name="T66" fmla="*/ 2147483647 w 354"/>
                <a:gd name="T67" fmla="*/ 2147483647 h 640"/>
                <a:gd name="T68" fmla="*/ 2147483647 w 354"/>
                <a:gd name="T69" fmla="*/ 2147483647 h 640"/>
                <a:gd name="T70" fmla="*/ 2147483647 w 354"/>
                <a:gd name="T71" fmla="*/ 2147483647 h 640"/>
                <a:gd name="T72" fmla="*/ 2147483647 w 354"/>
                <a:gd name="T73" fmla="*/ 2147483647 h 640"/>
                <a:gd name="T74" fmla="*/ 2147483647 w 354"/>
                <a:gd name="T75" fmla="*/ 2147483647 h 640"/>
                <a:gd name="T76" fmla="*/ 2147483647 w 354"/>
                <a:gd name="T77" fmla="*/ 2147483647 h 6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54"/>
                <a:gd name="T118" fmla="*/ 0 h 640"/>
                <a:gd name="T119" fmla="*/ 354 w 354"/>
                <a:gd name="T120" fmla="*/ 640 h 6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54" h="640">
                  <a:moveTo>
                    <a:pt x="303" y="403"/>
                  </a:moveTo>
                  <a:lnTo>
                    <a:pt x="294" y="381"/>
                  </a:lnTo>
                  <a:lnTo>
                    <a:pt x="311" y="324"/>
                  </a:lnTo>
                  <a:lnTo>
                    <a:pt x="287" y="214"/>
                  </a:lnTo>
                  <a:lnTo>
                    <a:pt x="303" y="187"/>
                  </a:lnTo>
                  <a:lnTo>
                    <a:pt x="311" y="162"/>
                  </a:lnTo>
                  <a:lnTo>
                    <a:pt x="289" y="117"/>
                  </a:lnTo>
                  <a:lnTo>
                    <a:pt x="309" y="85"/>
                  </a:lnTo>
                  <a:lnTo>
                    <a:pt x="312" y="56"/>
                  </a:lnTo>
                  <a:lnTo>
                    <a:pt x="323" y="34"/>
                  </a:lnTo>
                  <a:lnTo>
                    <a:pt x="322" y="7"/>
                  </a:lnTo>
                  <a:lnTo>
                    <a:pt x="312" y="0"/>
                  </a:lnTo>
                  <a:lnTo>
                    <a:pt x="298" y="17"/>
                  </a:lnTo>
                  <a:lnTo>
                    <a:pt x="259" y="18"/>
                  </a:lnTo>
                  <a:lnTo>
                    <a:pt x="239" y="49"/>
                  </a:lnTo>
                  <a:lnTo>
                    <a:pt x="241" y="65"/>
                  </a:lnTo>
                  <a:lnTo>
                    <a:pt x="237" y="76"/>
                  </a:lnTo>
                  <a:lnTo>
                    <a:pt x="221" y="81"/>
                  </a:lnTo>
                  <a:lnTo>
                    <a:pt x="160" y="169"/>
                  </a:lnTo>
                  <a:lnTo>
                    <a:pt x="153" y="164"/>
                  </a:lnTo>
                  <a:lnTo>
                    <a:pt x="135" y="158"/>
                  </a:lnTo>
                  <a:lnTo>
                    <a:pt x="100" y="162"/>
                  </a:lnTo>
                  <a:lnTo>
                    <a:pt x="88" y="177"/>
                  </a:lnTo>
                  <a:lnTo>
                    <a:pt x="87" y="213"/>
                  </a:lnTo>
                  <a:lnTo>
                    <a:pt x="92" y="224"/>
                  </a:lnTo>
                  <a:lnTo>
                    <a:pt x="153" y="254"/>
                  </a:lnTo>
                  <a:lnTo>
                    <a:pt x="184" y="274"/>
                  </a:lnTo>
                  <a:lnTo>
                    <a:pt x="188" y="293"/>
                  </a:lnTo>
                  <a:lnTo>
                    <a:pt x="173" y="316"/>
                  </a:lnTo>
                  <a:lnTo>
                    <a:pt x="182" y="344"/>
                  </a:lnTo>
                  <a:lnTo>
                    <a:pt x="176" y="357"/>
                  </a:lnTo>
                  <a:lnTo>
                    <a:pt x="132" y="360"/>
                  </a:lnTo>
                  <a:lnTo>
                    <a:pt x="123" y="367"/>
                  </a:lnTo>
                  <a:lnTo>
                    <a:pt x="126" y="374"/>
                  </a:lnTo>
                  <a:lnTo>
                    <a:pt x="126" y="386"/>
                  </a:lnTo>
                  <a:lnTo>
                    <a:pt x="91" y="391"/>
                  </a:lnTo>
                  <a:lnTo>
                    <a:pt x="72" y="381"/>
                  </a:lnTo>
                  <a:lnTo>
                    <a:pt x="48" y="381"/>
                  </a:lnTo>
                  <a:lnTo>
                    <a:pt x="45" y="386"/>
                  </a:lnTo>
                  <a:lnTo>
                    <a:pt x="48" y="399"/>
                  </a:lnTo>
                  <a:lnTo>
                    <a:pt x="37" y="413"/>
                  </a:lnTo>
                  <a:lnTo>
                    <a:pt x="34" y="427"/>
                  </a:lnTo>
                  <a:lnTo>
                    <a:pt x="56" y="445"/>
                  </a:lnTo>
                  <a:lnTo>
                    <a:pt x="39" y="479"/>
                  </a:lnTo>
                  <a:lnTo>
                    <a:pt x="46" y="495"/>
                  </a:lnTo>
                  <a:lnTo>
                    <a:pt x="45" y="504"/>
                  </a:lnTo>
                  <a:lnTo>
                    <a:pt x="19" y="504"/>
                  </a:lnTo>
                  <a:lnTo>
                    <a:pt x="0" y="512"/>
                  </a:lnTo>
                  <a:lnTo>
                    <a:pt x="15" y="533"/>
                  </a:lnTo>
                  <a:lnTo>
                    <a:pt x="5" y="559"/>
                  </a:lnTo>
                  <a:lnTo>
                    <a:pt x="21" y="562"/>
                  </a:lnTo>
                  <a:lnTo>
                    <a:pt x="23" y="579"/>
                  </a:lnTo>
                  <a:lnTo>
                    <a:pt x="36" y="580"/>
                  </a:lnTo>
                  <a:lnTo>
                    <a:pt x="83" y="571"/>
                  </a:lnTo>
                  <a:lnTo>
                    <a:pt x="92" y="575"/>
                  </a:lnTo>
                  <a:lnTo>
                    <a:pt x="95" y="588"/>
                  </a:lnTo>
                  <a:lnTo>
                    <a:pt x="115" y="593"/>
                  </a:lnTo>
                  <a:lnTo>
                    <a:pt x="157" y="615"/>
                  </a:lnTo>
                  <a:lnTo>
                    <a:pt x="182" y="605"/>
                  </a:lnTo>
                  <a:lnTo>
                    <a:pt x="233" y="624"/>
                  </a:lnTo>
                  <a:lnTo>
                    <a:pt x="245" y="639"/>
                  </a:lnTo>
                  <a:lnTo>
                    <a:pt x="270" y="632"/>
                  </a:lnTo>
                  <a:lnTo>
                    <a:pt x="267" y="605"/>
                  </a:lnTo>
                  <a:lnTo>
                    <a:pt x="262" y="597"/>
                  </a:lnTo>
                  <a:lnTo>
                    <a:pt x="267" y="575"/>
                  </a:lnTo>
                  <a:lnTo>
                    <a:pt x="294" y="562"/>
                  </a:lnTo>
                  <a:lnTo>
                    <a:pt x="302" y="551"/>
                  </a:lnTo>
                  <a:lnTo>
                    <a:pt x="287" y="545"/>
                  </a:lnTo>
                  <a:lnTo>
                    <a:pt x="270" y="541"/>
                  </a:lnTo>
                  <a:lnTo>
                    <a:pt x="253" y="525"/>
                  </a:lnTo>
                  <a:lnTo>
                    <a:pt x="262" y="518"/>
                  </a:lnTo>
                  <a:lnTo>
                    <a:pt x="317" y="518"/>
                  </a:lnTo>
                  <a:lnTo>
                    <a:pt x="329" y="518"/>
                  </a:lnTo>
                  <a:lnTo>
                    <a:pt x="337" y="524"/>
                  </a:lnTo>
                  <a:lnTo>
                    <a:pt x="353" y="510"/>
                  </a:lnTo>
                  <a:lnTo>
                    <a:pt x="353" y="488"/>
                  </a:lnTo>
                  <a:lnTo>
                    <a:pt x="303" y="413"/>
                  </a:lnTo>
                  <a:lnTo>
                    <a:pt x="303" y="403"/>
                  </a:lnTo>
                </a:path>
              </a:pathLst>
            </a:custGeom>
            <a:solidFill>
              <a:srgbClr val="FABC00"/>
            </a:solidFill>
            <a:ln w="12700">
              <a:noFill/>
              <a:round/>
            </a:ln>
          </p:spPr>
          <p:txBody>
            <a:bodyPr/>
            <a:p>
              <a:endParaRPr lang="zh-CN" altLang="en-US" dirty="0">
                <a:solidFill>
                  <a:srgbClr val="C00000"/>
                </a:solidFill>
                <a:ea typeface="微软雅黑" panose="020B0503020204020204" pitchFamily="34" charset="-122"/>
              </a:endParaRPr>
            </a:p>
          </p:txBody>
        </p:sp>
        <p:sp>
          <p:nvSpPr>
            <p:cNvPr id="30" name="tianjin"/>
            <p:cNvSpPr>
              <a:spLocks noChangeAspect="1"/>
            </p:cNvSpPr>
            <p:nvPr/>
          </p:nvSpPr>
          <p:spPr bwMode="auto">
            <a:xfrm>
              <a:off x="3010006" y="1215516"/>
              <a:ext cx="75962" cy="147038"/>
            </a:xfrm>
            <a:custGeom>
              <a:avLst/>
              <a:gdLst>
                <a:gd name="T0" fmla="*/ 2147483647 w 74"/>
                <a:gd name="T1" fmla="*/ 2147483647 h 134"/>
                <a:gd name="T2" fmla="*/ 2147483647 w 74"/>
                <a:gd name="T3" fmla="*/ 2147483647 h 134"/>
                <a:gd name="T4" fmla="*/ 2147483647 w 74"/>
                <a:gd name="T5" fmla="*/ 2147483647 h 134"/>
                <a:gd name="T6" fmla="*/ 2147483647 w 74"/>
                <a:gd name="T7" fmla="*/ 2147483647 h 134"/>
                <a:gd name="T8" fmla="*/ 0 w 74"/>
                <a:gd name="T9" fmla="*/ 2147483647 h 134"/>
                <a:gd name="T10" fmla="*/ 2147483647 w 74"/>
                <a:gd name="T11" fmla="*/ 2147483647 h 134"/>
                <a:gd name="T12" fmla="*/ 2147483647 w 74"/>
                <a:gd name="T13" fmla="*/ 2147483647 h 134"/>
                <a:gd name="T14" fmla="*/ 2147483647 w 74"/>
                <a:gd name="T15" fmla="*/ 2147483647 h 134"/>
                <a:gd name="T16" fmla="*/ 2147483647 w 74"/>
                <a:gd name="T17" fmla="*/ 0 h 134"/>
                <a:gd name="T18" fmla="*/ 2147483647 w 74"/>
                <a:gd name="T19" fmla="*/ 2147483647 h 134"/>
                <a:gd name="T20" fmla="*/ 2147483647 w 74"/>
                <a:gd name="T21" fmla="*/ 2147483647 h 134"/>
                <a:gd name="T22" fmla="*/ 2147483647 w 74"/>
                <a:gd name="T23" fmla="*/ 2147483647 h 134"/>
                <a:gd name="T24" fmla="*/ 2147483647 w 74"/>
                <a:gd name="T25" fmla="*/ 2147483647 h 134"/>
                <a:gd name="T26" fmla="*/ 2147483647 w 74"/>
                <a:gd name="T27" fmla="*/ 2147483647 h 134"/>
                <a:gd name="T28" fmla="*/ 2147483647 w 74"/>
                <a:gd name="T29" fmla="*/ 2147483647 h 134"/>
                <a:gd name="T30" fmla="*/ 2147483647 w 74"/>
                <a:gd name="T31" fmla="*/ 2147483647 h 134"/>
                <a:gd name="T32" fmla="*/ 2147483647 w 74"/>
                <a:gd name="T33" fmla="*/ 2147483647 h 134"/>
                <a:gd name="T34" fmla="*/ 2147483647 w 74"/>
                <a:gd name="T35" fmla="*/ 2147483647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
                <a:gd name="T55" fmla="*/ 0 h 134"/>
                <a:gd name="T56" fmla="*/ 74 w 74"/>
                <a:gd name="T57" fmla="*/ 134 h 1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 h="134">
                  <a:moveTo>
                    <a:pt x="60" y="124"/>
                  </a:moveTo>
                  <a:lnTo>
                    <a:pt x="39" y="133"/>
                  </a:lnTo>
                  <a:lnTo>
                    <a:pt x="3" y="123"/>
                  </a:lnTo>
                  <a:lnTo>
                    <a:pt x="1" y="114"/>
                  </a:lnTo>
                  <a:lnTo>
                    <a:pt x="0" y="55"/>
                  </a:lnTo>
                  <a:lnTo>
                    <a:pt x="23" y="44"/>
                  </a:lnTo>
                  <a:lnTo>
                    <a:pt x="19" y="33"/>
                  </a:lnTo>
                  <a:lnTo>
                    <a:pt x="25" y="11"/>
                  </a:lnTo>
                  <a:lnTo>
                    <a:pt x="27" y="0"/>
                  </a:lnTo>
                  <a:lnTo>
                    <a:pt x="40" y="6"/>
                  </a:lnTo>
                  <a:lnTo>
                    <a:pt x="46" y="26"/>
                  </a:lnTo>
                  <a:lnTo>
                    <a:pt x="43" y="39"/>
                  </a:lnTo>
                  <a:lnTo>
                    <a:pt x="70" y="57"/>
                  </a:lnTo>
                  <a:lnTo>
                    <a:pt x="73" y="71"/>
                  </a:lnTo>
                  <a:lnTo>
                    <a:pt x="58" y="83"/>
                  </a:lnTo>
                  <a:lnTo>
                    <a:pt x="53" y="107"/>
                  </a:lnTo>
                  <a:lnTo>
                    <a:pt x="60" y="124"/>
                  </a:lnTo>
                </a:path>
              </a:pathLst>
            </a:custGeom>
            <a:grpFill/>
            <a:ln w="317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31" name="hebei"/>
            <p:cNvSpPr>
              <a:spLocks noChangeAspect="1"/>
            </p:cNvSpPr>
            <p:nvPr/>
          </p:nvSpPr>
          <p:spPr bwMode="auto">
            <a:xfrm>
              <a:off x="2782119" y="1019465"/>
              <a:ext cx="427288" cy="568548"/>
            </a:xfrm>
            <a:custGeom>
              <a:avLst/>
              <a:gdLst>
                <a:gd name="T0" fmla="*/ 2147483647 w 384"/>
                <a:gd name="T1" fmla="*/ 2147483647 h 552"/>
                <a:gd name="T2" fmla="*/ 2147483647 w 384"/>
                <a:gd name="T3" fmla="*/ 2147483647 h 552"/>
                <a:gd name="T4" fmla="*/ 2147483647 w 384"/>
                <a:gd name="T5" fmla="*/ 2147483647 h 552"/>
                <a:gd name="T6" fmla="*/ 2147483647 w 384"/>
                <a:gd name="T7" fmla="*/ 2147483647 h 552"/>
                <a:gd name="T8" fmla="*/ 2147483647 w 384"/>
                <a:gd name="T9" fmla="*/ 2147483647 h 552"/>
                <a:gd name="T10" fmla="*/ 2147483647 w 384"/>
                <a:gd name="T11" fmla="*/ 2147483647 h 552"/>
                <a:gd name="T12" fmla="*/ 2147483647 w 384"/>
                <a:gd name="T13" fmla="*/ 2147483647 h 552"/>
                <a:gd name="T14" fmla="*/ 2147483647 w 384"/>
                <a:gd name="T15" fmla="*/ 2147483647 h 552"/>
                <a:gd name="T16" fmla="*/ 2147483647 w 384"/>
                <a:gd name="T17" fmla="*/ 2147483647 h 552"/>
                <a:gd name="T18" fmla="*/ 2147483647 w 384"/>
                <a:gd name="T19" fmla="*/ 2147483647 h 552"/>
                <a:gd name="T20" fmla="*/ 2147483647 w 384"/>
                <a:gd name="T21" fmla="*/ 2147483647 h 552"/>
                <a:gd name="T22" fmla="*/ 2147483647 w 384"/>
                <a:gd name="T23" fmla="*/ 2147483647 h 552"/>
                <a:gd name="T24" fmla="*/ 2147483647 w 384"/>
                <a:gd name="T25" fmla="*/ 2147483647 h 552"/>
                <a:gd name="T26" fmla="*/ 2147483647 w 384"/>
                <a:gd name="T27" fmla="*/ 2147483647 h 552"/>
                <a:gd name="T28" fmla="*/ 2147483647 w 384"/>
                <a:gd name="T29" fmla="*/ 2147483647 h 552"/>
                <a:gd name="T30" fmla="*/ 2147483647 w 384"/>
                <a:gd name="T31" fmla="*/ 2147483647 h 552"/>
                <a:gd name="T32" fmla="*/ 2147483647 w 384"/>
                <a:gd name="T33" fmla="*/ 2147483647 h 552"/>
                <a:gd name="T34" fmla="*/ 2147483647 w 384"/>
                <a:gd name="T35" fmla="*/ 2147483647 h 552"/>
                <a:gd name="T36" fmla="*/ 2147483647 w 384"/>
                <a:gd name="T37" fmla="*/ 2147483647 h 552"/>
                <a:gd name="T38" fmla="*/ 2147483647 w 384"/>
                <a:gd name="T39" fmla="*/ 2147483647 h 552"/>
                <a:gd name="T40" fmla="*/ 2147483647 w 384"/>
                <a:gd name="T41" fmla="*/ 0 h 552"/>
                <a:gd name="T42" fmla="*/ 2147483647 w 384"/>
                <a:gd name="T43" fmla="*/ 2147483647 h 552"/>
                <a:gd name="T44" fmla="*/ 2147483647 w 384"/>
                <a:gd name="T45" fmla="*/ 2147483647 h 552"/>
                <a:gd name="T46" fmla="*/ 2147483647 w 384"/>
                <a:gd name="T47" fmla="*/ 2147483647 h 552"/>
                <a:gd name="T48" fmla="*/ 2147483647 w 384"/>
                <a:gd name="T49" fmla="*/ 2147483647 h 552"/>
                <a:gd name="T50" fmla="*/ 2147483647 w 384"/>
                <a:gd name="T51" fmla="*/ 2147483647 h 552"/>
                <a:gd name="T52" fmla="*/ 2147483647 w 384"/>
                <a:gd name="T53" fmla="*/ 2147483647 h 552"/>
                <a:gd name="T54" fmla="*/ 2147483647 w 384"/>
                <a:gd name="T55" fmla="*/ 2147483647 h 552"/>
                <a:gd name="T56" fmla="*/ 2147483647 w 384"/>
                <a:gd name="T57" fmla="*/ 2147483647 h 552"/>
                <a:gd name="T58" fmla="*/ 2147483647 w 384"/>
                <a:gd name="T59" fmla="*/ 2147483647 h 552"/>
                <a:gd name="T60" fmla="*/ 2147483647 w 384"/>
                <a:gd name="T61" fmla="*/ 2147483647 h 552"/>
                <a:gd name="T62" fmla="*/ 2147483647 w 384"/>
                <a:gd name="T63" fmla="*/ 2147483647 h 552"/>
                <a:gd name="T64" fmla="*/ 2147483647 w 384"/>
                <a:gd name="T65" fmla="*/ 2147483647 h 552"/>
                <a:gd name="T66" fmla="*/ 2147483647 w 384"/>
                <a:gd name="T67" fmla="*/ 2147483647 h 552"/>
                <a:gd name="T68" fmla="*/ 2147483647 w 384"/>
                <a:gd name="T69" fmla="*/ 2147483647 h 552"/>
                <a:gd name="T70" fmla="*/ 2147483647 w 384"/>
                <a:gd name="T71" fmla="*/ 2147483647 h 552"/>
                <a:gd name="T72" fmla="*/ 2147483647 w 384"/>
                <a:gd name="T73" fmla="*/ 2147483647 h 5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84"/>
                <a:gd name="T112" fmla="*/ 0 h 552"/>
                <a:gd name="T113" fmla="*/ 384 w 384"/>
                <a:gd name="T114" fmla="*/ 552 h 5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84" h="552">
                  <a:moveTo>
                    <a:pt x="149" y="543"/>
                  </a:moveTo>
                  <a:lnTo>
                    <a:pt x="152" y="534"/>
                  </a:lnTo>
                  <a:lnTo>
                    <a:pt x="140" y="511"/>
                  </a:lnTo>
                  <a:lnTo>
                    <a:pt x="185" y="431"/>
                  </a:lnTo>
                  <a:lnTo>
                    <a:pt x="225" y="394"/>
                  </a:lnTo>
                  <a:lnTo>
                    <a:pt x="255" y="385"/>
                  </a:lnTo>
                  <a:lnTo>
                    <a:pt x="282" y="351"/>
                  </a:lnTo>
                  <a:lnTo>
                    <a:pt x="272" y="344"/>
                  </a:lnTo>
                  <a:lnTo>
                    <a:pt x="262" y="318"/>
                  </a:lnTo>
                  <a:lnTo>
                    <a:pt x="241" y="327"/>
                  </a:lnTo>
                  <a:lnTo>
                    <a:pt x="205" y="317"/>
                  </a:lnTo>
                  <a:lnTo>
                    <a:pt x="203" y="308"/>
                  </a:lnTo>
                  <a:lnTo>
                    <a:pt x="202" y="249"/>
                  </a:lnTo>
                  <a:lnTo>
                    <a:pt x="183" y="257"/>
                  </a:lnTo>
                  <a:lnTo>
                    <a:pt x="172" y="267"/>
                  </a:lnTo>
                  <a:lnTo>
                    <a:pt x="149" y="261"/>
                  </a:lnTo>
                  <a:lnTo>
                    <a:pt x="116" y="265"/>
                  </a:lnTo>
                  <a:lnTo>
                    <a:pt x="111" y="251"/>
                  </a:lnTo>
                  <a:lnTo>
                    <a:pt x="114" y="223"/>
                  </a:lnTo>
                  <a:lnTo>
                    <a:pt x="138" y="195"/>
                  </a:lnTo>
                  <a:lnTo>
                    <a:pt x="143" y="165"/>
                  </a:lnTo>
                  <a:lnTo>
                    <a:pt x="168" y="141"/>
                  </a:lnTo>
                  <a:lnTo>
                    <a:pt x="211" y="164"/>
                  </a:lnTo>
                  <a:lnTo>
                    <a:pt x="221" y="164"/>
                  </a:lnTo>
                  <a:lnTo>
                    <a:pt x="229" y="194"/>
                  </a:lnTo>
                  <a:lnTo>
                    <a:pt x="242" y="200"/>
                  </a:lnTo>
                  <a:lnTo>
                    <a:pt x="248" y="220"/>
                  </a:lnTo>
                  <a:lnTo>
                    <a:pt x="245" y="233"/>
                  </a:lnTo>
                  <a:lnTo>
                    <a:pt x="272" y="251"/>
                  </a:lnTo>
                  <a:lnTo>
                    <a:pt x="275" y="265"/>
                  </a:lnTo>
                  <a:lnTo>
                    <a:pt x="298" y="276"/>
                  </a:lnTo>
                  <a:lnTo>
                    <a:pt x="351" y="246"/>
                  </a:lnTo>
                  <a:lnTo>
                    <a:pt x="351" y="228"/>
                  </a:lnTo>
                  <a:lnTo>
                    <a:pt x="383" y="183"/>
                  </a:lnTo>
                  <a:lnTo>
                    <a:pt x="360" y="151"/>
                  </a:lnTo>
                  <a:lnTo>
                    <a:pt x="343" y="150"/>
                  </a:lnTo>
                  <a:lnTo>
                    <a:pt x="313" y="129"/>
                  </a:lnTo>
                  <a:lnTo>
                    <a:pt x="323" y="97"/>
                  </a:lnTo>
                  <a:lnTo>
                    <a:pt x="275" y="92"/>
                  </a:lnTo>
                  <a:lnTo>
                    <a:pt x="255" y="61"/>
                  </a:lnTo>
                  <a:lnTo>
                    <a:pt x="257" y="45"/>
                  </a:lnTo>
                  <a:lnTo>
                    <a:pt x="217" y="0"/>
                  </a:lnTo>
                  <a:lnTo>
                    <a:pt x="190" y="13"/>
                  </a:lnTo>
                  <a:lnTo>
                    <a:pt x="168" y="35"/>
                  </a:lnTo>
                  <a:lnTo>
                    <a:pt x="176" y="52"/>
                  </a:lnTo>
                  <a:lnTo>
                    <a:pt x="170" y="63"/>
                  </a:lnTo>
                  <a:lnTo>
                    <a:pt x="138" y="64"/>
                  </a:lnTo>
                  <a:lnTo>
                    <a:pt x="123" y="78"/>
                  </a:lnTo>
                  <a:lnTo>
                    <a:pt x="111" y="73"/>
                  </a:lnTo>
                  <a:lnTo>
                    <a:pt x="98" y="86"/>
                  </a:lnTo>
                  <a:lnTo>
                    <a:pt x="68" y="107"/>
                  </a:lnTo>
                  <a:lnTo>
                    <a:pt x="55" y="98"/>
                  </a:lnTo>
                  <a:lnTo>
                    <a:pt x="55" y="68"/>
                  </a:lnTo>
                  <a:lnTo>
                    <a:pt x="44" y="63"/>
                  </a:lnTo>
                  <a:lnTo>
                    <a:pt x="28" y="69"/>
                  </a:lnTo>
                  <a:lnTo>
                    <a:pt x="7" y="113"/>
                  </a:lnTo>
                  <a:lnTo>
                    <a:pt x="0" y="154"/>
                  </a:lnTo>
                  <a:lnTo>
                    <a:pt x="24" y="194"/>
                  </a:lnTo>
                  <a:lnTo>
                    <a:pt x="44" y="212"/>
                  </a:lnTo>
                  <a:lnTo>
                    <a:pt x="44" y="246"/>
                  </a:lnTo>
                  <a:lnTo>
                    <a:pt x="58" y="274"/>
                  </a:lnTo>
                  <a:lnTo>
                    <a:pt x="52" y="304"/>
                  </a:lnTo>
                  <a:lnTo>
                    <a:pt x="20" y="326"/>
                  </a:lnTo>
                  <a:lnTo>
                    <a:pt x="5" y="373"/>
                  </a:lnTo>
                  <a:lnTo>
                    <a:pt x="31" y="403"/>
                  </a:lnTo>
                  <a:lnTo>
                    <a:pt x="50" y="440"/>
                  </a:lnTo>
                  <a:lnTo>
                    <a:pt x="39" y="459"/>
                  </a:lnTo>
                  <a:lnTo>
                    <a:pt x="36" y="484"/>
                  </a:lnTo>
                  <a:lnTo>
                    <a:pt x="24" y="501"/>
                  </a:lnTo>
                  <a:lnTo>
                    <a:pt x="18" y="520"/>
                  </a:lnTo>
                  <a:lnTo>
                    <a:pt x="36" y="541"/>
                  </a:lnTo>
                  <a:lnTo>
                    <a:pt x="109" y="551"/>
                  </a:lnTo>
                  <a:lnTo>
                    <a:pt x="138" y="539"/>
                  </a:lnTo>
                  <a:lnTo>
                    <a:pt x="149" y="543"/>
                  </a:lnTo>
                </a:path>
              </a:pathLst>
            </a:custGeom>
            <a:grpFill/>
            <a:ln w="12700">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32" name="anhui"/>
            <p:cNvSpPr>
              <a:spLocks noChangeAspect="1"/>
            </p:cNvSpPr>
            <p:nvPr/>
          </p:nvSpPr>
          <p:spPr bwMode="auto">
            <a:xfrm>
              <a:off x="2943539" y="1695840"/>
              <a:ext cx="389307" cy="441115"/>
            </a:xfrm>
            <a:custGeom>
              <a:avLst/>
              <a:gdLst>
                <a:gd name="T0" fmla="*/ 2147483647 w 343"/>
                <a:gd name="T1" fmla="*/ 0 h 408"/>
                <a:gd name="T2" fmla="*/ 2147483647 w 343"/>
                <a:gd name="T3" fmla="*/ 2147483647 h 408"/>
                <a:gd name="T4" fmla="*/ 2147483647 w 343"/>
                <a:gd name="T5" fmla="*/ 2147483647 h 408"/>
                <a:gd name="T6" fmla="*/ 2147483647 w 343"/>
                <a:gd name="T7" fmla="*/ 2147483647 h 408"/>
                <a:gd name="T8" fmla="*/ 2147483647 w 343"/>
                <a:gd name="T9" fmla="*/ 2147483647 h 408"/>
                <a:gd name="T10" fmla="*/ 2147483647 w 343"/>
                <a:gd name="T11" fmla="*/ 2147483647 h 408"/>
                <a:gd name="T12" fmla="*/ 2147483647 w 343"/>
                <a:gd name="T13" fmla="*/ 2147483647 h 408"/>
                <a:gd name="T14" fmla="*/ 2147483647 w 343"/>
                <a:gd name="T15" fmla="*/ 2147483647 h 408"/>
                <a:gd name="T16" fmla="*/ 2147483647 w 343"/>
                <a:gd name="T17" fmla="*/ 2147483647 h 408"/>
                <a:gd name="T18" fmla="*/ 2147483647 w 343"/>
                <a:gd name="T19" fmla="*/ 2147483647 h 408"/>
                <a:gd name="T20" fmla="*/ 2147483647 w 343"/>
                <a:gd name="T21" fmla="*/ 2147483647 h 408"/>
                <a:gd name="T22" fmla="*/ 2147483647 w 343"/>
                <a:gd name="T23" fmla="*/ 2147483647 h 408"/>
                <a:gd name="T24" fmla="*/ 2147483647 w 343"/>
                <a:gd name="T25" fmla="*/ 2147483647 h 408"/>
                <a:gd name="T26" fmla="*/ 2147483647 w 343"/>
                <a:gd name="T27" fmla="*/ 2147483647 h 408"/>
                <a:gd name="T28" fmla="*/ 2147483647 w 343"/>
                <a:gd name="T29" fmla="*/ 2147483647 h 408"/>
                <a:gd name="T30" fmla="*/ 2147483647 w 343"/>
                <a:gd name="T31" fmla="*/ 2147483647 h 408"/>
                <a:gd name="T32" fmla="*/ 2147483647 w 343"/>
                <a:gd name="T33" fmla="*/ 2147483647 h 408"/>
                <a:gd name="T34" fmla="*/ 2147483647 w 343"/>
                <a:gd name="T35" fmla="*/ 2147483647 h 408"/>
                <a:gd name="T36" fmla="*/ 2147483647 w 343"/>
                <a:gd name="T37" fmla="*/ 2147483647 h 408"/>
                <a:gd name="T38" fmla="*/ 2147483647 w 343"/>
                <a:gd name="T39" fmla="*/ 2147483647 h 408"/>
                <a:gd name="T40" fmla="*/ 2147483647 w 343"/>
                <a:gd name="T41" fmla="*/ 2147483647 h 408"/>
                <a:gd name="T42" fmla="*/ 2147483647 w 343"/>
                <a:gd name="T43" fmla="*/ 2147483647 h 408"/>
                <a:gd name="T44" fmla="*/ 2147483647 w 343"/>
                <a:gd name="T45" fmla="*/ 2147483647 h 408"/>
                <a:gd name="T46" fmla="*/ 2147483647 w 343"/>
                <a:gd name="T47" fmla="*/ 2147483647 h 408"/>
                <a:gd name="T48" fmla="*/ 2147483647 w 343"/>
                <a:gd name="T49" fmla="*/ 2147483647 h 408"/>
                <a:gd name="T50" fmla="*/ 2147483647 w 343"/>
                <a:gd name="T51" fmla="*/ 2147483647 h 408"/>
                <a:gd name="T52" fmla="*/ 2147483647 w 343"/>
                <a:gd name="T53" fmla="*/ 2147483647 h 408"/>
                <a:gd name="T54" fmla="*/ 2147483647 w 343"/>
                <a:gd name="T55" fmla="*/ 2147483647 h 408"/>
                <a:gd name="T56" fmla="*/ 2147483647 w 343"/>
                <a:gd name="T57" fmla="*/ 2147483647 h 408"/>
                <a:gd name="T58" fmla="*/ 2147483647 w 343"/>
                <a:gd name="T59" fmla="*/ 2147483647 h 408"/>
                <a:gd name="T60" fmla="*/ 2147483647 w 343"/>
                <a:gd name="T61" fmla="*/ 2147483647 h 408"/>
                <a:gd name="T62" fmla="*/ 2147483647 w 343"/>
                <a:gd name="T63" fmla="*/ 2147483647 h 408"/>
                <a:gd name="T64" fmla="*/ 2147483647 w 343"/>
                <a:gd name="T65" fmla="*/ 2147483647 h 408"/>
                <a:gd name="T66" fmla="*/ 2147483647 w 343"/>
                <a:gd name="T67" fmla="*/ 2147483647 h 4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3"/>
                <a:gd name="T103" fmla="*/ 0 h 408"/>
                <a:gd name="T104" fmla="*/ 343 w 343"/>
                <a:gd name="T105" fmla="*/ 408 h 4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3" h="408">
                  <a:moveTo>
                    <a:pt x="70" y="3"/>
                  </a:moveTo>
                  <a:lnTo>
                    <a:pt x="82" y="0"/>
                  </a:lnTo>
                  <a:lnTo>
                    <a:pt x="123" y="16"/>
                  </a:lnTo>
                  <a:lnTo>
                    <a:pt x="142" y="35"/>
                  </a:lnTo>
                  <a:lnTo>
                    <a:pt x="174" y="44"/>
                  </a:lnTo>
                  <a:lnTo>
                    <a:pt x="188" y="55"/>
                  </a:lnTo>
                  <a:lnTo>
                    <a:pt x="206" y="52"/>
                  </a:lnTo>
                  <a:lnTo>
                    <a:pt x="210" y="59"/>
                  </a:lnTo>
                  <a:lnTo>
                    <a:pt x="204" y="99"/>
                  </a:lnTo>
                  <a:lnTo>
                    <a:pt x="221" y="108"/>
                  </a:lnTo>
                  <a:lnTo>
                    <a:pt x="231" y="123"/>
                  </a:lnTo>
                  <a:lnTo>
                    <a:pt x="258" y="129"/>
                  </a:lnTo>
                  <a:lnTo>
                    <a:pt x="268" y="111"/>
                  </a:lnTo>
                  <a:lnTo>
                    <a:pt x="285" y="112"/>
                  </a:lnTo>
                  <a:lnTo>
                    <a:pt x="297" y="127"/>
                  </a:lnTo>
                  <a:lnTo>
                    <a:pt x="295" y="141"/>
                  </a:lnTo>
                  <a:lnTo>
                    <a:pt x="261" y="145"/>
                  </a:lnTo>
                  <a:lnTo>
                    <a:pt x="261" y="159"/>
                  </a:lnTo>
                  <a:lnTo>
                    <a:pt x="261" y="170"/>
                  </a:lnTo>
                  <a:lnTo>
                    <a:pt x="248" y="184"/>
                  </a:lnTo>
                  <a:lnTo>
                    <a:pt x="258" y="200"/>
                  </a:lnTo>
                  <a:lnTo>
                    <a:pt x="285" y="220"/>
                  </a:lnTo>
                  <a:lnTo>
                    <a:pt x="287" y="242"/>
                  </a:lnTo>
                  <a:lnTo>
                    <a:pt x="342" y="247"/>
                  </a:lnTo>
                  <a:lnTo>
                    <a:pt x="342" y="277"/>
                  </a:lnTo>
                  <a:lnTo>
                    <a:pt x="331" y="291"/>
                  </a:lnTo>
                  <a:lnTo>
                    <a:pt x="339" y="306"/>
                  </a:lnTo>
                  <a:lnTo>
                    <a:pt x="332" y="315"/>
                  </a:lnTo>
                  <a:lnTo>
                    <a:pt x="311" y="319"/>
                  </a:lnTo>
                  <a:lnTo>
                    <a:pt x="302" y="332"/>
                  </a:lnTo>
                  <a:lnTo>
                    <a:pt x="303" y="364"/>
                  </a:lnTo>
                  <a:lnTo>
                    <a:pt x="276" y="402"/>
                  </a:lnTo>
                  <a:lnTo>
                    <a:pt x="270" y="407"/>
                  </a:lnTo>
                  <a:lnTo>
                    <a:pt x="256" y="394"/>
                  </a:lnTo>
                  <a:lnTo>
                    <a:pt x="216" y="394"/>
                  </a:lnTo>
                  <a:lnTo>
                    <a:pt x="200" y="376"/>
                  </a:lnTo>
                  <a:lnTo>
                    <a:pt x="169" y="406"/>
                  </a:lnTo>
                  <a:lnTo>
                    <a:pt x="157" y="401"/>
                  </a:lnTo>
                  <a:lnTo>
                    <a:pt x="171" y="377"/>
                  </a:lnTo>
                  <a:lnTo>
                    <a:pt x="169" y="369"/>
                  </a:lnTo>
                  <a:lnTo>
                    <a:pt x="157" y="366"/>
                  </a:lnTo>
                  <a:lnTo>
                    <a:pt x="120" y="386"/>
                  </a:lnTo>
                  <a:lnTo>
                    <a:pt x="85" y="319"/>
                  </a:lnTo>
                  <a:lnTo>
                    <a:pt x="96" y="299"/>
                  </a:lnTo>
                  <a:lnTo>
                    <a:pt x="93" y="291"/>
                  </a:lnTo>
                  <a:lnTo>
                    <a:pt x="75" y="286"/>
                  </a:lnTo>
                  <a:lnTo>
                    <a:pt x="43" y="267"/>
                  </a:lnTo>
                  <a:lnTo>
                    <a:pt x="56" y="242"/>
                  </a:lnTo>
                  <a:lnTo>
                    <a:pt x="75" y="233"/>
                  </a:lnTo>
                  <a:lnTo>
                    <a:pt x="78" y="212"/>
                  </a:lnTo>
                  <a:lnTo>
                    <a:pt x="72" y="175"/>
                  </a:lnTo>
                  <a:lnTo>
                    <a:pt x="68" y="171"/>
                  </a:lnTo>
                  <a:lnTo>
                    <a:pt x="49" y="190"/>
                  </a:lnTo>
                  <a:lnTo>
                    <a:pt x="21" y="168"/>
                  </a:lnTo>
                  <a:lnTo>
                    <a:pt x="0" y="142"/>
                  </a:lnTo>
                  <a:lnTo>
                    <a:pt x="21" y="127"/>
                  </a:lnTo>
                  <a:lnTo>
                    <a:pt x="27" y="102"/>
                  </a:lnTo>
                  <a:lnTo>
                    <a:pt x="39" y="92"/>
                  </a:lnTo>
                  <a:lnTo>
                    <a:pt x="37" y="57"/>
                  </a:lnTo>
                  <a:lnTo>
                    <a:pt x="46" y="51"/>
                  </a:lnTo>
                  <a:lnTo>
                    <a:pt x="63" y="61"/>
                  </a:lnTo>
                  <a:lnTo>
                    <a:pt x="75" y="75"/>
                  </a:lnTo>
                  <a:lnTo>
                    <a:pt x="96" y="61"/>
                  </a:lnTo>
                  <a:lnTo>
                    <a:pt x="104" y="52"/>
                  </a:lnTo>
                  <a:lnTo>
                    <a:pt x="100" y="35"/>
                  </a:lnTo>
                  <a:lnTo>
                    <a:pt x="75" y="20"/>
                  </a:lnTo>
                  <a:lnTo>
                    <a:pt x="70" y="3"/>
                  </a:lnTo>
                </a:path>
              </a:pathLst>
            </a:custGeom>
            <a:grpFill/>
            <a:ln w="12700">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33" name="beijing"/>
            <p:cNvSpPr>
              <a:spLocks noChangeAspect="1"/>
            </p:cNvSpPr>
            <p:nvPr/>
          </p:nvSpPr>
          <p:spPr bwMode="auto">
            <a:xfrm>
              <a:off x="2905558" y="1166503"/>
              <a:ext cx="132934" cy="127433"/>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0 h 14"/>
                <a:gd name="T16" fmla="*/ 2147483647 w 14"/>
                <a:gd name="T17" fmla="*/ 2147483647 h 14"/>
                <a:gd name="T18" fmla="*/ 2147483647 w 14"/>
                <a:gd name="T19" fmla="*/ 2147483647 h 14"/>
                <a:gd name="T20" fmla="*/ 0 w 14"/>
                <a:gd name="T21" fmla="*/ 2147483647 h 14"/>
                <a:gd name="T22" fmla="*/ 0 w 14"/>
                <a:gd name="T23" fmla="*/ 2147483647 h 14"/>
                <a:gd name="T24" fmla="*/ 2147483647 w 14"/>
                <a:gd name="T25" fmla="*/ 2147483647 h 14"/>
                <a:gd name="T26" fmla="*/ 2147483647 w 14"/>
                <a:gd name="T27" fmla="*/ 2147483647 h 14"/>
                <a:gd name="T28" fmla="*/ 2147483647 w 14"/>
                <a:gd name="T29" fmla="*/ 2147483647 h 14"/>
                <a:gd name="T30" fmla="*/ 2147483647 w 14"/>
                <a:gd name="T31" fmla="*/ 2147483647 h 14"/>
                <a:gd name="T32" fmla="*/ 2147483647 w 14"/>
                <a:gd name="T33" fmla="*/ 2147483647 h 14"/>
                <a:gd name="T34" fmla="*/ 2147483647 w 14"/>
                <a:gd name="T35" fmla="*/ 214748364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14"/>
                <a:gd name="T56" fmla="*/ 14 w 14"/>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14">
                  <a:moveTo>
                    <a:pt x="11" y="12"/>
                  </a:moveTo>
                  <a:lnTo>
                    <a:pt x="12" y="10"/>
                  </a:lnTo>
                  <a:lnTo>
                    <a:pt x="13" y="10"/>
                  </a:lnTo>
                  <a:lnTo>
                    <a:pt x="14" y="7"/>
                  </a:lnTo>
                  <a:lnTo>
                    <a:pt x="14" y="6"/>
                  </a:lnTo>
                  <a:lnTo>
                    <a:pt x="13" y="3"/>
                  </a:lnTo>
                  <a:lnTo>
                    <a:pt x="12" y="3"/>
                  </a:lnTo>
                  <a:lnTo>
                    <a:pt x="7" y="0"/>
                  </a:lnTo>
                  <a:lnTo>
                    <a:pt x="4" y="3"/>
                  </a:lnTo>
                  <a:lnTo>
                    <a:pt x="3" y="6"/>
                  </a:lnTo>
                  <a:lnTo>
                    <a:pt x="0" y="9"/>
                  </a:lnTo>
                  <a:lnTo>
                    <a:pt x="0" y="12"/>
                  </a:lnTo>
                  <a:lnTo>
                    <a:pt x="1" y="14"/>
                  </a:lnTo>
                  <a:lnTo>
                    <a:pt x="4" y="13"/>
                  </a:lnTo>
                  <a:lnTo>
                    <a:pt x="7" y="14"/>
                  </a:lnTo>
                  <a:lnTo>
                    <a:pt x="8" y="13"/>
                  </a:lnTo>
                  <a:lnTo>
                    <a:pt x="11" y="12"/>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34" name="sichuan"/>
            <p:cNvSpPr>
              <a:spLocks noChangeAspect="1"/>
            </p:cNvSpPr>
            <p:nvPr/>
          </p:nvSpPr>
          <p:spPr bwMode="auto">
            <a:xfrm>
              <a:off x="1614199" y="1803668"/>
              <a:ext cx="873566" cy="695981"/>
            </a:xfrm>
            <a:custGeom>
              <a:avLst/>
              <a:gdLst>
                <a:gd name="T0" fmla="*/ 2147483647 w 92"/>
                <a:gd name="T1" fmla="*/ 2147483647 h 76"/>
                <a:gd name="T2" fmla="*/ 2147483647 w 92"/>
                <a:gd name="T3" fmla="*/ 2147483647 h 76"/>
                <a:gd name="T4" fmla="*/ 2147483647 w 92"/>
                <a:gd name="T5" fmla="*/ 0 h 76"/>
                <a:gd name="T6" fmla="*/ 2147483647 w 92"/>
                <a:gd name="T7" fmla="*/ 2147483647 h 76"/>
                <a:gd name="T8" fmla="*/ 2147483647 w 92"/>
                <a:gd name="T9" fmla="*/ 2147483647 h 76"/>
                <a:gd name="T10" fmla="*/ 2147483647 w 92"/>
                <a:gd name="T11" fmla="*/ 2147483647 h 76"/>
                <a:gd name="T12" fmla="*/ 2147483647 w 92"/>
                <a:gd name="T13" fmla="*/ 2147483647 h 76"/>
                <a:gd name="T14" fmla="*/ 2147483647 w 92"/>
                <a:gd name="T15" fmla="*/ 2147483647 h 76"/>
                <a:gd name="T16" fmla="*/ 2147483647 w 92"/>
                <a:gd name="T17" fmla="*/ 2147483647 h 76"/>
                <a:gd name="T18" fmla="*/ 2147483647 w 92"/>
                <a:gd name="T19" fmla="*/ 2147483647 h 76"/>
                <a:gd name="T20" fmla="*/ 2147483647 w 92"/>
                <a:gd name="T21" fmla="*/ 2147483647 h 76"/>
                <a:gd name="T22" fmla="*/ 2147483647 w 92"/>
                <a:gd name="T23" fmla="*/ 2147483647 h 76"/>
                <a:gd name="T24" fmla="*/ 2147483647 w 92"/>
                <a:gd name="T25" fmla="*/ 2147483647 h 76"/>
                <a:gd name="T26" fmla="*/ 2147483647 w 92"/>
                <a:gd name="T27" fmla="*/ 2147483647 h 76"/>
                <a:gd name="T28" fmla="*/ 2147483647 w 92"/>
                <a:gd name="T29" fmla="*/ 2147483647 h 76"/>
                <a:gd name="T30" fmla="*/ 2147483647 w 92"/>
                <a:gd name="T31" fmla="*/ 2147483647 h 76"/>
                <a:gd name="T32" fmla="*/ 2147483647 w 92"/>
                <a:gd name="T33" fmla="*/ 2147483647 h 76"/>
                <a:gd name="T34" fmla="*/ 2147483647 w 92"/>
                <a:gd name="T35" fmla="*/ 2147483647 h 76"/>
                <a:gd name="T36" fmla="*/ 2147483647 w 92"/>
                <a:gd name="T37" fmla="*/ 2147483647 h 76"/>
                <a:gd name="T38" fmla="*/ 2147483647 w 92"/>
                <a:gd name="T39" fmla="*/ 2147483647 h 76"/>
                <a:gd name="T40" fmla="*/ 2147483647 w 92"/>
                <a:gd name="T41" fmla="*/ 2147483647 h 76"/>
                <a:gd name="T42" fmla="*/ 2147483647 w 92"/>
                <a:gd name="T43" fmla="*/ 2147483647 h 76"/>
                <a:gd name="T44" fmla="*/ 2147483647 w 92"/>
                <a:gd name="T45" fmla="*/ 2147483647 h 76"/>
                <a:gd name="T46" fmla="*/ 2147483647 w 92"/>
                <a:gd name="T47" fmla="*/ 2147483647 h 76"/>
                <a:gd name="T48" fmla="*/ 2147483647 w 92"/>
                <a:gd name="T49" fmla="*/ 2147483647 h 76"/>
                <a:gd name="T50" fmla="*/ 2147483647 w 92"/>
                <a:gd name="T51" fmla="*/ 2147483647 h 76"/>
                <a:gd name="T52" fmla="*/ 2147483647 w 92"/>
                <a:gd name="T53" fmla="*/ 2147483647 h 76"/>
                <a:gd name="T54" fmla="*/ 2147483647 w 92"/>
                <a:gd name="T55" fmla="*/ 2147483647 h 76"/>
                <a:gd name="T56" fmla="*/ 2147483647 w 92"/>
                <a:gd name="T57" fmla="*/ 2147483647 h 76"/>
                <a:gd name="T58" fmla="*/ 2147483647 w 92"/>
                <a:gd name="T59" fmla="*/ 2147483647 h 76"/>
                <a:gd name="T60" fmla="*/ 2147483647 w 92"/>
                <a:gd name="T61" fmla="*/ 2147483647 h 76"/>
                <a:gd name="T62" fmla="*/ 2147483647 w 92"/>
                <a:gd name="T63" fmla="*/ 2147483647 h 76"/>
                <a:gd name="T64" fmla="*/ 2147483647 w 92"/>
                <a:gd name="T65" fmla="*/ 2147483647 h 76"/>
                <a:gd name="T66" fmla="*/ 2147483647 w 92"/>
                <a:gd name="T67" fmla="*/ 2147483647 h 76"/>
                <a:gd name="T68" fmla="*/ 2147483647 w 92"/>
                <a:gd name="T69" fmla="*/ 2147483647 h 76"/>
                <a:gd name="T70" fmla="*/ 2147483647 w 92"/>
                <a:gd name="T71" fmla="*/ 2147483647 h 76"/>
                <a:gd name="T72" fmla="*/ 2147483647 w 92"/>
                <a:gd name="T73" fmla="*/ 2147483647 h 76"/>
                <a:gd name="T74" fmla="*/ 2147483647 w 92"/>
                <a:gd name="T75" fmla="*/ 2147483647 h 76"/>
                <a:gd name="T76" fmla="*/ 2147483647 w 92"/>
                <a:gd name="T77" fmla="*/ 2147483647 h 76"/>
                <a:gd name="T78" fmla="*/ 2147483647 w 92"/>
                <a:gd name="T79" fmla="*/ 2147483647 h 76"/>
                <a:gd name="T80" fmla="*/ 2147483647 w 92"/>
                <a:gd name="T81" fmla="*/ 2147483647 h 76"/>
                <a:gd name="T82" fmla="*/ 2147483647 w 92"/>
                <a:gd name="T83" fmla="*/ 2147483647 h 76"/>
                <a:gd name="T84" fmla="*/ 2147483647 w 92"/>
                <a:gd name="T85" fmla="*/ 2147483647 h 76"/>
                <a:gd name="T86" fmla="*/ 2147483647 w 92"/>
                <a:gd name="T87" fmla="*/ 2147483647 h 76"/>
                <a:gd name="T88" fmla="*/ 2147483647 w 92"/>
                <a:gd name="T89" fmla="*/ 2147483647 h 76"/>
                <a:gd name="T90" fmla="*/ 2147483647 w 92"/>
                <a:gd name="T91" fmla="*/ 2147483647 h 76"/>
                <a:gd name="T92" fmla="*/ 2147483647 w 92"/>
                <a:gd name="T93" fmla="*/ 2147483647 h 76"/>
                <a:gd name="T94" fmla="*/ 0 w 92"/>
                <a:gd name="T95" fmla="*/ 2147483647 h 76"/>
                <a:gd name="T96" fmla="*/ 2147483647 w 92"/>
                <a:gd name="T97" fmla="*/ 2147483647 h 76"/>
                <a:gd name="T98" fmla="*/ 2147483647 w 92"/>
                <a:gd name="T99" fmla="*/ 2147483647 h 76"/>
                <a:gd name="T100" fmla="*/ 2147483647 w 92"/>
                <a:gd name="T101" fmla="*/ 2147483647 h 76"/>
                <a:gd name="T102" fmla="*/ 2147483647 w 92"/>
                <a:gd name="T103" fmla="*/ 2147483647 h 76"/>
                <a:gd name="T104" fmla="*/ 2147483647 w 92"/>
                <a:gd name="T105" fmla="*/ 2147483647 h 76"/>
                <a:gd name="T106" fmla="*/ 2147483647 w 92"/>
                <a:gd name="T107" fmla="*/ 2147483647 h 76"/>
                <a:gd name="T108" fmla="*/ 2147483647 w 92"/>
                <a:gd name="T109" fmla="*/ 2147483647 h 76"/>
                <a:gd name="T110" fmla="*/ 2147483647 w 92"/>
                <a:gd name="T111" fmla="*/ 2147483647 h 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2"/>
                <a:gd name="T169" fmla="*/ 0 h 76"/>
                <a:gd name="T170" fmla="*/ 92 w 92"/>
                <a:gd name="T171" fmla="*/ 76 h 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2" h="76">
                  <a:moveTo>
                    <a:pt x="39" y="9"/>
                  </a:moveTo>
                  <a:lnTo>
                    <a:pt x="40" y="6"/>
                  </a:lnTo>
                  <a:lnTo>
                    <a:pt x="39" y="5"/>
                  </a:lnTo>
                  <a:lnTo>
                    <a:pt x="39" y="2"/>
                  </a:lnTo>
                  <a:lnTo>
                    <a:pt x="44" y="0"/>
                  </a:lnTo>
                  <a:lnTo>
                    <a:pt x="46" y="0"/>
                  </a:lnTo>
                  <a:lnTo>
                    <a:pt x="46" y="2"/>
                  </a:lnTo>
                  <a:lnTo>
                    <a:pt x="47" y="4"/>
                  </a:lnTo>
                  <a:lnTo>
                    <a:pt x="49" y="6"/>
                  </a:lnTo>
                  <a:lnTo>
                    <a:pt x="53" y="9"/>
                  </a:lnTo>
                  <a:lnTo>
                    <a:pt x="55" y="8"/>
                  </a:lnTo>
                  <a:lnTo>
                    <a:pt x="56" y="9"/>
                  </a:lnTo>
                  <a:lnTo>
                    <a:pt x="56" y="13"/>
                  </a:lnTo>
                  <a:lnTo>
                    <a:pt x="59" y="14"/>
                  </a:lnTo>
                  <a:lnTo>
                    <a:pt x="64" y="15"/>
                  </a:lnTo>
                  <a:lnTo>
                    <a:pt x="65" y="14"/>
                  </a:lnTo>
                  <a:lnTo>
                    <a:pt x="65" y="12"/>
                  </a:lnTo>
                  <a:lnTo>
                    <a:pt x="68" y="11"/>
                  </a:lnTo>
                  <a:lnTo>
                    <a:pt x="70" y="12"/>
                  </a:lnTo>
                  <a:lnTo>
                    <a:pt x="70" y="14"/>
                  </a:lnTo>
                  <a:lnTo>
                    <a:pt x="72" y="14"/>
                  </a:lnTo>
                  <a:lnTo>
                    <a:pt x="77" y="13"/>
                  </a:lnTo>
                  <a:lnTo>
                    <a:pt x="78" y="13"/>
                  </a:lnTo>
                  <a:lnTo>
                    <a:pt x="79" y="15"/>
                  </a:lnTo>
                  <a:lnTo>
                    <a:pt x="81" y="15"/>
                  </a:lnTo>
                  <a:lnTo>
                    <a:pt x="86" y="18"/>
                  </a:lnTo>
                  <a:lnTo>
                    <a:pt x="89" y="17"/>
                  </a:lnTo>
                  <a:lnTo>
                    <a:pt x="92" y="19"/>
                  </a:lnTo>
                  <a:lnTo>
                    <a:pt x="90" y="19"/>
                  </a:lnTo>
                  <a:lnTo>
                    <a:pt x="91" y="19"/>
                  </a:lnTo>
                  <a:lnTo>
                    <a:pt x="90" y="20"/>
                  </a:lnTo>
                  <a:lnTo>
                    <a:pt x="90" y="22"/>
                  </a:lnTo>
                  <a:lnTo>
                    <a:pt x="89" y="24"/>
                  </a:lnTo>
                  <a:lnTo>
                    <a:pt x="88" y="26"/>
                  </a:lnTo>
                  <a:lnTo>
                    <a:pt x="88" y="28"/>
                  </a:lnTo>
                  <a:lnTo>
                    <a:pt x="85" y="29"/>
                  </a:lnTo>
                  <a:lnTo>
                    <a:pt x="84" y="30"/>
                  </a:lnTo>
                  <a:lnTo>
                    <a:pt x="83" y="31"/>
                  </a:lnTo>
                  <a:lnTo>
                    <a:pt x="82" y="33"/>
                  </a:lnTo>
                  <a:lnTo>
                    <a:pt x="80" y="35"/>
                  </a:lnTo>
                  <a:lnTo>
                    <a:pt x="79" y="36"/>
                  </a:lnTo>
                  <a:lnTo>
                    <a:pt x="76" y="36"/>
                  </a:lnTo>
                  <a:lnTo>
                    <a:pt x="74" y="34"/>
                  </a:lnTo>
                  <a:lnTo>
                    <a:pt x="72" y="35"/>
                  </a:lnTo>
                  <a:lnTo>
                    <a:pt x="70" y="33"/>
                  </a:lnTo>
                  <a:lnTo>
                    <a:pt x="67" y="34"/>
                  </a:lnTo>
                  <a:lnTo>
                    <a:pt x="67" y="36"/>
                  </a:lnTo>
                  <a:lnTo>
                    <a:pt x="67" y="38"/>
                  </a:lnTo>
                  <a:lnTo>
                    <a:pt x="67" y="39"/>
                  </a:lnTo>
                  <a:lnTo>
                    <a:pt x="66" y="40"/>
                  </a:lnTo>
                  <a:lnTo>
                    <a:pt x="64" y="42"/>
                  </a:lnTo>
                  <a:lnTo>
                    <a:pt x="67" y="44"/>
                  </a:lnTo>
                  <a:lnTo>
                    <a:pt x="70" y="47"/>
                  </a:lnTo>
                  <a:lnTo>
                    <a:pt x="71" y="47"/>
                  </a:lnTo>
                  <a:lnTo>
                    <a:pt x="71" y="49"/>
                  </a:lnTo>
                  <a:lnTo>
                    <a:pt x="70" y="50"/>
                  </a:lnTo>
                  <a:lnTo>
                    <a:pt x="68" y="53"/>
                  </a:lnTo>
                  <a:lnTo>
                    <a:pt x="68" y="54"/>
                  </a:lnTo>
                  <a:lnTo>
                    <a:pt x="73" y="57"/>
                  </a:lnTo>
                  <a:lnTo>
                    <a:pt x="74" y="59"/>
                  </a:lnTo>
                  <a:lnTo>
                    <a:pt x="70" y="60"/>
                  </a:lnTo>
                  <a:lnTo>
                    <a:pt x="65" y="60"/>
                  </a:lnTo>
                  <a:lnTo>
                    <a:pt x="65" y="57"/>
                  </a:lnTo>
                  <a:lnTo>
                    <a:pt x="63" y="57"/>
                  </a:lnTo>
                  <a:lnTo>
                    <a:pt x="59" y="59"/>
                  </a:lnTo>
                  <a:lnTo>
                    <a:pt x="57" y="58"/>
                  </a:lnTo>
                  <a:lnTo>
                    <a:pt x="57" y="55"/>
                  </a:lnTo>
                  <a:lnTo>
                    <a:pt x="56" y="54"/>
                  </a:lnTo>
                  <a:lnTo>
                    <a:pt x="56" y="52"/>
                  </a:lnTo>
                  <a:lnTo>
                    <a:pt x="53" y="52"/>
                  </a:lnTo>
                  <a:lnTo>
                    <a:pt x="52" y="52"/>
                  </a:lnTo>
                  <a:lnTo>
                    <a:pt x="53" y="55"/>
                  </a:lnTo>
                  <a:lnTo>
                    <a:pt x="50" y="56"/>
                  </a:lnTo>
                  <a:lnTo>
                    <a:pt x="49" y="57"/>
                  </a:lnTo>
                  <a:lnTo>
                    <a:pt x="50" y="59"/>
                  </a:lnTo>
                  <a:lnTo>
                    <a:pt x="45" y="65"/>
                  </a:lnTo>
                  <a:lnTo>
                    <a:pt x="46" y="72"/>
                  </a:lnTo>
                  <a:lnTo>
                    <a:pt x="43" y="74"/>
                  </a:lnTo>
                  <a:lnTo>
                    <a:pt x="42" y="73"/>
                  </a:lnTo>
                  <a:lnTo>
                    <a:pt x="36" y="76"/>
                  </a:lnTo>
                  <a:lnTo>
                    <a:pt x="35" y="75"/>
                  </a:lnTo>
                  <a:lnTo>
                    <a:pt x="27" y="61"/>
                  </a:lnTo>
                  <a:lnTo>
                    <a:pt x="24" y="59"/>
                  </a:lnTo>
                  <a:lnTo>
                    <a:pt x="21" y="58"/>
                  </a:lnTo>
                  <a:lnTo>
                    <a:pt x="20" y="56"/>
                  </a:lnTo>
                  <a:lnTo>
                    <a:pt x="22" y="54"/>
                  </a:lnTo>
                  <a:lnTo>
                    <a:pt x="19" y="52"/>
                  </a:lnTo>
                  <a:lnTo>
                    <a:pt x="17" y="55"/>
                  </a:lnTo>
                  <a:lnTo>
                    <a:pt x="14" y="55"/>
                  </a:lnTo>
                  <a:lnTo>
                    <a:pt x="13" y="47"/>
                  </a:lnTo>
                  <a:lnTo>
                    <a:pt x="12" y="46"/>
                  </a:lnTo>
                  <a:lnTo>
                    <a:pt x="12" y="33"/>
                  </a:lnTo>
                  <a:lnTo>
                    <a:pt x="9" y="27"/>
                  </a:lnTo>
                  <a:lnTo>
                    <a:pt x="11" y="26"/>
                  </a:lnTo>
                  <a:lnTo>
                    <a:pt x="6" y="17"/>
                  </a:lnTo>
                  <a:lnTo>
                    <a:pt x="0" y="12"/>
                  </a:lnTo>
                  <a:lnTo>
                    <a:pt x="1" y="10"/>
                  </a:lnTo>
                  <a:lnTo>
                    <a:pt x="2" y="9"/>
                  </a:lnTo>
                  <a:lnTo>
                    <a:pt x="10" y="8"/>
                  </a:lnTo>
                  <a:lnTo>
                    <a:pt x="16" y="9"/>
                  </a:lnTo>
                  <a:lnTo>
                    <a:pt x="20" y="8"/>
                  </a:lnTo>
                  <a:lnTo>
                    <a:pt x="21" y="10"/>
                  </a:lnTo>
                  <a:lnTo>
                    <a:pt x="25" y="15"/>
                  </a:lnTo>
                  <a:lnTo>
                    <a:pt x="29" y="14"/>
                  </a:lnTo>
                  <a:lnTo>
                    <a:pt x="29" y="11"/>
                  </a:lnTo>
                  <a:lnTo>
                    <a:pt x="30" y="10"/>
                  </a:lnTo>
                  <a:lnTo>
                    <a:pt x="33" y="9"/>
                  </a:lnTo>
                  <a:lnTo>
                    <a:pt x="35" y="11"/>
                  </a:lnTo>
                  <a:lnTo>
                    <a:pt x="36" y="9"/>
                  </a:lnTo>
                  <a:lnTo>
                    <a:pt x="39" y="10"/>
                  </a:lnTo>
                  <a:lnTo>
                    <a:pt x="39" y="9"/>
                  </a:lnTo>
                </a:path>
              </a:pathLst>
            </a:custGeom>
            <a:solidFill>
              <a:srgbClr val="FABC00"/>
            </a:solid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35" name="gansu"/>
            <p:cNvSpPr>
              <a:spLocks noChangeAspect="1"/>
            </p:cNvSpPr>
            <p:nvPr/>
          </p:nvSpPr>
          <p:spPr bwMode="auto">
            <a:xfrm>
              <a:off x="1386312" y="1068477"/>
              <a:ext cx="1082463" cy="882229"/>
            </a:xfrm>
            <a:custGeom>
              <a:avLst/>
              <a:gdLst>
                <a:gd name="T0" fmla="*/ 2147483647 w 974"/>
                <a:gd name="T1" fmla="*/ 2147483647 h 832"/>
                <a:gd name="T2" fmla="*/ 2147483647 w 974"/>
                <a:gd name="T3" fmla="*/ 2147483647 h 832"/>
                <a:gd name="T4" fmla="*/ 2147483647 w 974"/>
                <a:gd name="T5" fmla="*/ 0 h 832"/>
                <a:gd name="T6" fmla="*/ 2147483647 w 974"/>
                <a:gd name="T7" fmla="*/ 2147483647 h 832"/>
                <a:gd name="T8" fmla="*/ 2147483647 w 974"/>
                <a:gd name="T9" fmla="*/ 2147483647 h 832"/>
                <a:gd name="T10" fmla="*/ 2147483647 w 974"/>
                <a:gd name="T11" fmla="*/ 2147483647 h 832"/>
                <a:gd name="T12" fmla="*/ 2147483647 w 974"/>
                <a:gd name="T13" fmla="*/ 2147483647 h 832"/>
                <a:gd name="T14" fmla="*/ 2147483647 w 974"/>
                <a:gd name="T15" fmla="*/ 2147483647 h 832"/>
                <a:gd name="T16" fmla="*/ 2147483647 w 974"/>
                <a:gd name="T17" fmla="*/ 2147483647 h 832"/>
                <a:gd name="T18" fmla="*/ 2147483647 w 974"/>
                <a:gd name="T19" fmla="*/ 2147483647 h 832"/>
                <a:gd name="T20" fmla="*/ 2147483647 w 974"/>
                <a:gd name="T21" fmla="*/ 2147483647 h 832"/>
                <a:gd name="T22" fmla="*/ 2147483647 w 974"/>
                <a:gd name="T23" fmla="*/ 2147483647 h 832"/>
                <a:gd name="T24" fmla="*/ 2147483647 w 974"/>
                <a:gd name="T25" fmla="*/ 2147483647 h 832"/>
                <a:gd name="T26" fmla="*/ 2147483647 w 974"/>
                <a:gd name="T27" fmla="*/ 2147483647 h 832"/>
                <a:gd name="T28" fmla="*/ 2147483647 w 974"/>
                <a:gd name="T29" fmla="*/ 2147483647 h 832"/>
                <a:gd name="T30" fmla="*/ 2147483647 w 974"/>
                <a:gd name="T31" fmla="*/ 2147483647 h 832"/>
                <a:gd name="T32" fmla="*/ 2147483647 w 974"/>
                <a:gd name="T33" fmla="*/ 2147483647 h 832"/>
                <a:gd name="T34" fmla="*/ 2147483647 w 974"/>
                <a:gd name="T35" fmla="*/ 2147483647 h 832"/>
                <a:gd name="T36" fmla="*/ 2147483647 w 974"/>
                <a:gd name="T37" fmla="*/ 2147483647 h 832"/>
                <a:gd name="T38" fmla="*/ 2147483647 w 974"/>
                <a:gd name="T39" fmla="*/ 2147483647 h 832"/>
                <a:gd name="T40" fmla="*/ 2147483647 w 974"/>
                <a:gd name="T41" fmla="*/ 2147483647 h 832"/>
                <a:gd name="T42" fmla="*/ 2147483647 w 974"/>
                <a:gd name="T43" fmla="*/ 2147483647 h 832"/>
                <a:gd name="T44" fmla="*/ 2147483647 w 974"/>
                <a:gd name="T45" fmla="*/ 2147483647 h 832"/>
                <a:gd name="T46" fmla="*/ 2147483647 w 974"/>
                <a:gd name="T47" fmla="*/ 2147483647 h 832"/>
                <a:gd name="T48" fmla="*/ 2147483647 w 974"/>
                <a:gd name="T49" fmla="*/ 2147483647 h 832"/>
                <a:gd name="T50" fmla="*/ 2147483647 w 974"/>
                <a:gd name="T51" fmla="*/ 2147483647 h 832"/>
                <a:gd name="T52" fmla="*/ 2147483647 w 974"/>
                <a:gd name="T53" fmla="*/ 2147483647 h 832"/>
                <a:gd name="T54" fmla="*/ 2147483647 w 974"/>
                <a:gd name="T55" fmla="*/ 2147483647 h 832"/>
                <a:gd name="T56" fmla="*/ 2147483647 w 974"/>
                <a:gd name="T57" fmla="*/ 2147483647 h 832"/>
                <a:gd name="T58" fmla="*/ 2147483647 w 974"/>
                <a:gd name="T59" fmla="*/ 2147483647 h 832"/>
                <a:gd name="T60" fmla="*/ 2147483647 w 974"/>
                <a:gd name="T61" fmla="*/ 2147483647 h 832"/>
                <a:gd name="T62" fmla="*/ 2147483647 w 974"/>
                <a:gd name="T63" fmla="*/ 2147483647 h 832"/>
                <a:gd name="T64" fmla="*/ 2147483647 w 974"/>
                <a:gd name="T65" fmla="*/ 2147483647 h 832"/>
                <a:gd name="T66" fmla="*/ 2147483647 w 974"/>
                <a:gd name="T67" fmla="*/ 2147483647 h 832"/>
                <a:gd name="T68" fmla="*/ 2147483647 w 974"/>
                <a:gd name="T69" fmla="*/ 2147483647 h 832"/>
                <a:gd name="T70" fmla="*/ 2147483647 w 974"/>
                <a:gd name="T71" fmla="*/ 2147483647 h 832"/>
                <a:gd name="T72" fmla="*/ 2147483647 w 974"/>
                <a:gd name="T73" fmla="*/ 2147483647 h 832"/>
                <a:gd name="T74" fmla="*/ 2147483647 w 974"/>
                <a:gd name="T75" fmla="*/ 2147483647 h 832"/>
                <a:gd name="T76" fmla="*/ 2147483647 w 974"/>
                <a:gd name="T77" fmla="*/ 2147483647 h 832"/>
                <a:gd name="T78" fmla="*/ 2147483647 w 974"/>
                <a:gd name="T79" fmla="*/ 2147483647 h 832"/>
                <a:gd name="T80" fmla="*/ 2147483647 w 974"/>
                <a:gd name="T81" fmla="*/ 2147483647 h 832"/>
                <a:gd name="T82" fmla="*/ 2147483647 w 974"/>
                <a:gd name="T83" fmla="*/ 2147483647 h 8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74"/>
                <a:gd name="T127" fmla="*/ 0 h 832"/>
                <a:gd name="T128" fmla="*/ 974 w 974"/>
                <a:gd name="T129" fmla="*/ 832 h 8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74" h="832">
                  <a:moveTo>
                    <a:pt x="9" y="261"/>
                  </a:moveTo>
                  <a:lnTo>
                    <a:pt x="0" y="155"/>
                  </a:lnTo>
                  <a:lnTo>
                    <a:pt x="5" y="132"/>
                  </a:lnTo>
                  <a:lnTo>
                    <a:pt x="37" y="118"/>
                  </a:lnTo>
                  <a:lnTo>
                    <a:pt x="81" y="81"/>
                  </a:lnTo>
                  <a:lnTo>
                    <a:pt x="149" y="53"/>
                  </a:lnTo>
                  <a:lnTo>
                    <a:pt x="179" y="41"/>
                  </a:lnTo>
                  <a:lnTo>
                    <a:pt x="179" y="14"/>
                  </a:lnTo>
                  <a:lnTo>
                    <a:pt x="190" y="0"/>
                  </a:lnTo>
                  <a:lnTo>
                    <a:pt x="202" y="1"/>
                  </a:lnTo>
                  <a:lnTo>
                    <a:pt x="248" y="9"/>
                  </a:lnTo>
                  <a:lnTo>
                    <a:pt x="245" y="29"/>
                  </a:lnTo>
                  <a:lnTo>
                    <a:pt x="255" y="60"/>
                  </a:lnTo>
                  <a:lnTo>
                    <a:pt x="249" y="112"/>
                  </a:lnTo>
                  <a:lnTo>
                    <a:pt x="288" y="169"/>
                  </a:lnTo>
                  <a:lnTo>
                    <a:pt x="308" y="182"/>
                  </a:lnTo>
                  <a:lnTo>
                    <a:pt x="341" y="158"/>
                  </a:lnTo>
                  <a:lnTo>
                    <a:pt x="406" y="158"/>
                  </a:lnTo>
                  <a:lnTo>
                    <a:pt x="423" y="164"/>
                  </a:lnTo>
                  <a:lnTo>
                    <a:pt x="433" y="179"/>
                  </a:lnTo>
                  <a:lnTo>
                    <a:pt x="425" y="195"/>
                  </a:lnTo>
                  <a:lnTo>
                    <a:pt x="388" y="226"/>
                  </a:lnTo>
                  <a:lnTo>
                    <a:pt x="392" y="240"/>
                  </a:lnTo>
                  <a:lnTo>
                    <a:pt x="435" y="272"/>
                  </a:lnTo>
                  <a:lnTo>
                    <a:pt x="451" y="272"/>
                  </a:lnTo>
                  <a:lnTo>
                    <a:pt x="456" y="278"/>
                  </a:lnTo>
                  <a:lnTo>
                    <a:pt x="453" y="292"/>
                  </a:lnTo>
                  <a:lnTo>
                    <a:pt x="479" y="312"/>
                  </a:lnTo>
                  <a:lnTo>
                    <a:pt x="540" y="322"/>
                  </a:lnTo>
                  <a:lnTo>
                    <a:pt x="569" y="314"/>
                  </a:lnTo>
                  <a:lnTo>
                    <a:pt x="606" y="277"/>
                  </a:lnTo>
                  <a:lnTo>
                    <a:pt x="651" y="280"/>
                  </a:lnTo>
                  <a:lnTo>
                    <a:pt x="669" y="308"/>
                  </a:lnTo>
                  <a:lnTo>
                    <a:pt x="659" y="333"/>
                  </a:lnTo>
                  <a:lnTo>
                    <a:pt x="661" y="349"/>
                  </a:lnTo>
                  <a:lnTo>
                    <a:pt x="637" y="364"/>
                  </a:lnTo>
                  <a:lnTo>
                    <a:pt x="626" y="377"/>
                  </a:lnTo>
                  <a:lnTo>
                    <a:pt x="631" y="408"/>
                  </a:lnTo>
                  <a:lnTo>
                    <a:pt x="673" y="437"/>
                  </a:lnTo>
                  <a:lnTo>
                    <a:pt x="692" y="434"/>
                  </a:lnTo>
                  <a:lnTo>
                    <a:pt x="741" y="495"/>
                  </a:lnTo>
                  <a:lnTo>
                    <a:pt x="752" y="541"/>
                  </a:lnTo>
                  <a:lnTo>
                    <a:pt x="746" y="563"/>
                  </a:lnTo>
                  <a:lnTo>
                    <a:pt x="781" y="581"/>
                  </a:lnTo>
                  <a:lnTo>
                    <a:pt x="781" y="596"/>
                  </a:lnTo>
                  <a:lnTo>
                    <a:pt x="812" y="603"/>
                  </a:lnTo>
                  <a:lnTo>
                    <a:pt x="822" y="603"/>
                  </a:lnTo>
                  <a:lnTo>
                    <a:pt x="822" y="577"/>
                  </a:lnTo>
                  <a:lnTo>
                    <a:pt x="847" y="574"/>
                  </a:lnTo>
                  <a:lnTo>
                    <a:pt x="852" y="543"/>
                  </a:lnTo>
                  <a:lnTo>
                    <a:pt x="835" y="530"/>
                  </a:lnTo>
                  <a:lnTo>
                    <a:pt x="822" y="517"/>
                  </a:lnTo>
                  <a:lnTo>
                    <a:pt x="828" y="457"/>
                  </a:lnTo>
                  <a:lnTo>
                    <a:pt x="841" y="451"/>
                  </a:lnTo>
                  <a:lnTo>
                    <a:pt x="863" y="460"/>
                  </a:lnTo>
                  <a:lnTo>
                    <a:pt x="872" y="456"/>
                  </a:lnTo>
                  <a:lnTo>
                    <a:pt x="877" y="467"/>
                  </a:lnTo>
                  <a:lnTo>
                    <a:pt x="938" y="497"/>
                  </a:lnTo>
                  <a:lnTo>
                    <a:pt x="969" y="517"/>
                  </a:lnTo>
                  <a:lnTo>
                    <a:pt x="973" y="536"/>
                  </a:lnTo>
                  <a:lnTo>
                    <a:pt x="958" y="559"/>
                  </a:lnTo>
                  <a:lnTo>
                    <a:pt x="967" y="587"/>
                  </a:lnTo>
                  <a:lnTo>
                    <a:pt x="961" y="600"/>
                  </a:lnTo>
                  <a:lnTo>
                    <a:pt x="917" y="603"/>
                  </a:lnTo>
                  <a:lnTo>
                    <a:pt x="908" y="610"/>
                  </a:lnTo>
                  <a:lnTo>
                    <a:pt x="911" y="617"/>
                  </a:lnTo>
                  <a:lnTo>
                    <a:pt x="911" y="629"/>
                  </a:lnTo>
                  <a:lnTo>
                    <a:pt x="876" y="634"/>
                  </a:lnTo>
                  <a:lnTo>
                    <a:pt x="857" y="624"/>
                  </a:lnTo>
                  <a:lnTo>
                    <a:pt x="833" y="624"/>
                  </a:lnTo>
                  <a:lnTo>
                    <a:pt x="830" y="629"/>
                  </a:lnTo>
                  <a:lnTo>
                    <a:pt x="833" y="642"/>
                  </a:lnTo>
                  <a:lnTo>
                    <a:pt x="822" y="656"/>
                  </a:lnTo>
                  <a:lnTo>
                    <a:pt x="819" y="670"/>
                  </a:lnTo>
                  <a:lnTo>
                    <a:pt x="841" y="688"/>
                  </a:lnTo>
                  <a:lnTo>
                    <a:pt x="824" y="722"/>
                  </a:lnTo>
                  <a:lnTo>
                    <a:pt x="831" y="738"/>
                  </a:lnTo>
                  <a:lnTo>
                    <a:pt x="830" y="747"/>
                  </a:lnTo>
                  <a:lnTo>
                    <a:pt x="804" y="747"/>
                  </a:lnTo>
                  <a:lnTo>
                    <a:pt x="785" y="755"/>
                  </a:lnTo>
                  <a:lnTo>
                    <a:pt x="800" y="776"/>
                  </a:lnTo>
                  <a:lnTo>
                    <a:pt x="790" y="802"/>
                  </a:lnTo>
                  <a:lnTo>
                    <a:pt x="762" y="808"/>
                  </a:lnTo>
                  <a:lnTo>
                    <a:pt x="765" y="822"/>
                  </a:lnTo>
                  <a:lnTo>
                    <a:pt x="757" y="831"/>
                  </a:lnTo>
                  <a:lnTo>
                    <a:pt x="710" y="827"/>
                  </a:lnTo>
                  <a:lnTo>
                    <a:pt x="692" y="814"/>
                  </a:lnTo>
                  <a:lnTo>
                    <a:pt x="688" y="784"/>
                  </a:lnTo>
                  <a:lnTo>
                    <a:pt x="676" y="773"/>
                  </a:lnTo>
                  <a:lnTo>
                    <a:pt x="660" y="784"/>
                  </a:lnTo>
                  <a:lnTo>
                    <a:pt x="631" y="755"/>
                  </a:lnTo>
                  <a:lnTo>
                    <a:pt x="608" y="739"/>
                  </a:lnTo>
                  <a:lnTo>
                    <a:pt x="606" y="718"/>
                  </a:lnTo>
                  <a:lnTo>
                    <a:pt x="599" y="702"/>
                  </a:lnTo>
                  <a:lnTo>
                    <a:pt x="587" y="702"/>
                  </a:lnTo>
                  <a:lnTo>
                    <a:pt x="541" y="722"/>
                  </a:lnTo>
                  <a:lnTo>
                    <a:pt x="544" y="744"/>
                  </a:lnTo>
                  <a:lnTo>
                    <a:pt x="526" y="744"/>
                  </a:lnTo>
                  <a:lnTo>
                    <a:pt x="499" y="715"/>
                  </a:lnTo>
                  <a:lnTo>
                    <a:pt x="469" y="713"/>
                  </a:lnTo>
                  <a:lnTo>
                    <a:pt x="458" y="696"/>
                  </a:lnTo>
                  <a:lnTo>
                    <a:pt x="467" y="677"/>
                  </a:lnTo>
                  <a:lnTo>
                    <a:pt x="485" y="694"/>
                  </a:lnTo>
                  <a:lnTo>
                    <a:pt x="505" y="701"/>
                  </a:lnTo>
                  <a:lnTo>
                    <a:pt x="521" y="687"/>
                  </a:lnTo>
                  <a:lnTo>
                    <a:pt x="521" y="656"/>
                  </a:lnTo>
                  <a:lnTo>
                    <a:pt x="540" y="638"/>
                  </a:lnTo>
                  <a:lnTo>
                    <a:pt x="554" y="624"/>
                  </a:lnTo>
                  <a:lnTo>
                    <a:pt x="547" y="605"/>
                  </a:lnTo>
                  <a:lnTo>
                    <a:pt x="584" y="576"/>
                  </a:lnTo>
                  <a:lnTo>
                    <a:pt x="590" y="530"/>
                  </a:lnTo>
                  <a:lnTo>
                    <a:pt x="573" y="507"/>
                  </a:lnTo>
                  <a:lnTo>
                    <a:pt x="564" y="467"/>
                  </a:lnTo>
                  <a:lnTo>
                    <a:pt x="517" y="407"/>
                  </a:lnTo>
                  <a:lnTo>
                    <a:pt x="493" y="415"/>
                  </a:lnTo>
                  <a:lnTo>
                    <a:pt x="461" y="386"/>
                  </a:lnTo>
                  <a:lnTo>
                    <a:pt x="416" y="358"/>
                  </a:lnTo>
                  <a:lnTo>
                    <a:pt x="397" y="314"/>
                  </a:lnTo>
                  <a:lnTo>
                    <a:pt x="363" y="327"/>
                  </a:lnTo>
                  <a:lnTo>
                    <a:pt x="298" y="286"/>
                  </a:lnTo>
                  <a:lnTo>
                    <a:pt x="266" y="302"/>
                  </a:lnTo>
                  <a:lnTo>
                    <a:pt x="218" y="296"/>
                  </a:lnTo>
                  <a:lnTo>
                    <a:pt x="181" y="318"/>
                  </a:lnTo>
                  <a:lnTo>
                    <a:pt x="158" y="319"/>
                  </a:lnTo>
                  <a:lnTo>
                    <a:pt x="119" y="297"/>
                  </a:lnTo>
                  <a:lnTo>
                    <a:pt x="95" y="281"/>
                  </a:lnTo>
                  <a:lnTo>
                    <a:pt x="9" y="261"/>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36" name="hainan"/>
            <p:cNvSpPr>
              <a:spLocks noChangeAspect="1"/>
            </p:cNvSpPr>
            <p:nvPr/>
          </p:nvSpPr>
          <p:spPr bwMode="auto">
            <a:xfrm>
              <a:off x="2554232" y="2989776"/>
              <a:ext cx="199401" cy="176446"/>
            </a:xfrm>
            <a:custGeom>
              <a:avLst/>
              <a:gdLst>
                <a:gd name="T0" fmla="*/ 2147483647 w 182"/>
                <a:gd name="T1" fmla="*/ 2147483647 h 166"/>
                <a:gd name="T2" fmla="*/ 2147483647 w 182"/>
                <a:gd name="T3" fmla="*/ 2147483647 h 166"/>
                <a:gd name="T4" fmla="*/ 2147483647 w 182"/>
                <a:gd name="T5" fmla="*/ 2147483647 h 166"/>
                <a:gd name="T6" fmla="*/ 2147483647 w 182"/>
                <a:gd name="T7" fmla="*/ 2147483647 h 166"/>
                <a:gd name="T8" fmla="*/ 2147483647 w 182"/>
                <a:gd name="T9" fmla="*/ 2147483647 h 166"/>
                <a:gd name="T10" fmla="*/ 0 w 182"/>
                <a:gd name="T11" fmla="*/ 2147483647 h 166"/>
                <a:gd name="T12" fmla="*/ 2147483647 w 182"/>
                <a:gd name="T13" fmla="*/ 2147483647 h 166"/>
                <a:gd name="T14" fmla="*/ 2147483647 w 182"/>
                <a:gd name="T15" fmla="*/ 2147483647 h 166"/>
                <a:gd name="T16" fmla="*/ 2147483647 w 182"/>
                <a:gd name="T17" fmla="*/ 2147483647 h 166"/>
                <a:gd name="T18" fmla="*/ 2147483647 w 182"/>
                <a:gd name="T19" fmla="*/ 2147483647 h 166"/>
                <a:gd name="T20" fmla="*/ 2147483647 w 182"/>
                <a:gd name="T21" fmla="*/ 2147483647 h 166"/>
                <a:gd name="T22" fmla="*/ 2147483647 w 182"/>
                <a:gd name="T23" fmla="*/ 0 h 166"/>
                <a:gd name="T24" fmla="*/ 2147483647 w 182"/>
                <a:gd name="T25" fmla="*/ 2147483647 h 166"/>
                <a:gd name="T26" fmla="*/ 2147483647 w 182"/>
                <a:gd name="T27" fmla="*/ 2147483647 h 166"/>
                <a:gd name="T28" fmla="*/ 2147483647 w 182"/>
                <a:gd name="T29" fmla="*/ 2147483647 h 166"/>
                <a:gd name="T30" fmla="*/ 2147483647 w 182"/>
                <a:gd name="T31" fmla="*/ 2147483647 h 1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2"/>
                <a:gd name="T49" fmla="*/ 0 h 166"/>
                <a:gd name="T50" fmla="*/ 182 w 182"/>
                <a:gd name="T51" fmla="*/ 166 h 1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2" h="166">
                  <a:moveTo>
                    <a:pt x="181" y="29"/>
                  </a:moveTo>
                  <a:lnTo>
                    <a:pt x="148" y="86"/>
                  </a:lnTo>
                  <a:lnTo>
                    <a:pt x="148" y="112"/>
                  </a:lnTo>
                  <a:lnTo>
                    <a:pt x="83" y="165"/>
                  </a:lnTo>
                  <a:lnTo>
                    <a:pt x="14" y="142"/>
                  </a:lnTo>
                  <a:lnTo>
                    <a:pt x="0" y="93"/>
                  </a:lnTo>
                  <a:lnTo>
                    <a:pt x="4" y="72"/>
                  </a:lnTo>
                  <a:lnTo>
                    <a:pt x="41" y="34"/>
                  </a:lnTo>
                  <a:lnTo>
                    <a:pt x="54" y="24"/>
                  </a:lnTo>
                  <a:lnTo>
                    <a:pt x="114" y="12"/>
                  </a:lnTo>
                  <a:lnTo>
                    <a:pt x="142" y="10"/>
                  </a:lnTo>
                  <a:lnTo>
                    <a:pt x="152" y="0"/>
                  </a:lnTo>
                  <a:lnTo>
                    <a:pt x="171" y="5"/>
                  </a:lnTo>
                  <a:lnTo>
                    <a:pt x="181" y="29"/>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37" name="taiwan"/>
            <p:cNvSpPr>
              <a:spLocks noChangeAspect="1"/>
            </p:cNvSpPr>
            <p:nvPr/>
          </p:nvSpPr>
          <p:spPr bwMode="auto">
            <a:xfrm>
              <a:off x="3475275" y="2431031"/>
              <a:ext cx="113943" cy="303879"/>
            </a:xfrm>
            <a:custGeom>
              <a:avLst/>
              <a:gdLst>
                <a:gd name="T0" fmla="*/ 2147483647 w 106"/>
                <a:gd name="T1" fmla="*/ 2147483647 h 289"/>
                <a:gd name="T2" fmla="*/ 2147483647 w 106"/>
                <a:gd name="T3" fmla="*/ 2147483647 h 289"/>
                <a:gd name="T4" fmla="*/ 2147483647 w 106"/>
                <a:gd name="T5" fmla="*/ 2147483647 h 289"/>
                <a:gd name="T6" fmla="*/ 2147483647 w 106"/>
                <a:gd name="T7" fmla="*/ 2147483647 h 289"/>
                <a:gd name="T8" fmla="*/ 2147483647 w 106"/>
                <a:gd name="T9" fmla="*/ 2147483647 h 289"/>
                <a:gd name="T10" fmla="*/ 2147483647 w 106"/>
                <a:gd name="T11" fmla="*/ 2147483647 h 289"/>
                <a:gd name="T12" fmla="*/ 2147483647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2147483647 w 106"/>
                <a:gd name="T43" fmla="*/ 2147483647 h 289"/>
                <a:gd name="T44" fmla="*/ 2147483647 w 106"/>
                <a:gd name="T45" fmla="*/ 2147483647 h 289"/>
                <a:gd name="T46" fmla="*/ 2147483647 w 106"/>
                <a:gd name="T47" fmla="*/ 2147483647 h 289"/>
                <a:gd name="T48" fmla="*/ 2147483647 w 106"/>
                <a:gd name="T49" fmla="*/ 2147483647 h 289"/>
                <a:gd name="T50" fmla="*/ 2147483647 w 106"/>
                <a:gd name="T51" fmla="*/ 2147483647 h 289"/>
                <a:gd name="T52" fmla="*/ 2147483647 w 106"/>
                <a:gd name="T53" fmla="*/ 2147483647 h 289"/>
                <a:gd name="T54" fmla="*/ 2147483647 w 106"/>
                <a:gd name="T55" fmla="*/ 2147483647 h 289"/>
                <a:gd name="T56" fmla="*/ 2147483647 w 106"/>
                <a:gd name="T57" fmla="*/ 2147483647 h 289"/>
                <a:gd name="T58" fmla="*/ 2147483647 w 106"/>
                <a:gd name="T59" fmla="*/ 2147483647 h 289"/>
                <a:gd name="T60" fmla="*/ 2147483647 w 106"/>
                <a:gd name="T61" fmla="*/ 2147483647 h 289"/>
                <a:gd name="T62" fmla="*/ 2147483647 w 106"/>
                <a:gd name="T63" fmla="*/ 2147483647 h 289"/>
                <a:gd name="T64" fmla="*/ 2147483647 w 106"/>
                <a:gd name="T65" fmla="*/ 2147483647 h 289"/>
                <a:gd name="T66" fmla="*/ 2147483647 w 106"/>
                <a:gd name="T67" fmla="*/ 2147483647 h 289"/>
                <a:gd name="T68" fmla="*/ 2147483647 w 106"/>
                <a:gd name="T69" fmla="*/ 2147483647 h 289"/>
                <a:gd name="T70" fmla="*/ 2147483647 w 106"/>
                <a:gd name="T71" fmla="*/ 2147483647 h 289"/>
                <a:gd name="T72" fmla="*/ 2147483647 w 106"/>
                <a:gd name="T73" fmla="*/ 2147483647 h 289"/>
                <a:gd name="T74" fmla="*/ 2147483647 w 106"/>
                <a:gd name="T75" fmla="*/ 2147483647 h 289"/>
                <a:gd name="T76" fmla="*/ 2147483647 w 106"/>
                <a:gd name="T77" fmla="*/ 2147483647 h 289"/>
                <a:gd name="T78" fmla="*/ 2147483647 w 106"/>
                <a:gd name="T79" fmla="*/ 2147483647 h 289"/>
                <a:gd name="T80" fmla="*/ 2147483647 w 106"/>
                <a:gd name="T81" fmla="*/ 2147483647 h 289"/>
                <a:gd name="T82" fmla="*/ 2147483647 w 106"/>
                <a:gd name="T83" fmla="*/ 2147483647 h 289"/>
                <a:gd name="T84" fmla="*/ 2147483647 w 106"/>
                <a:gd name="T85" fmla="*/ 2147483647 h 289"/>
                <a:gd name="T86" fmla="*/ 2147483647 w 106"/>
                <a:gd name="T87" fmla="*/ 2147483647 h 289"/>
                <a:gd name="T88" fmla="*/ 2147483647 w 106"/>
                <a:gd name="T89" fmla="*/ 2147483647 h 289"/>
                <a:gd name="T90" fmla="*/ 2147483647 w 106"/>
                <a:gd name="T91" fmla="*/ 2147483647 h 289"/>
                <a:gd name="T92" fmla="*/ 2147483647 w 106"/>
                <a:gd name="T93" fmla="*/ 2147483647 h 289"/>
                <a:gd name="T94" fmla="*/ 2147483647 w 106"/>
                <a:gd name="T95" fmla="*/ 2147483647 h 289"/>
                <a:gd name="T96" fmla="*/ 2147483647 w 106"/>
                <a:gd name="T97" fmla="*/ 2147483647 h 289"/>
                <a:gd name="T98" fmla="*/ 0 w 106"/>
                <a:gd name="T99" fmla="*/ 2147483647 h 289"/>
                <a:gd name="T100" fmla="*/ 2147483647 w 106"/>
                <a:gd name="T101" fmla="*/ 2147483647 h 289"/>
                <a:gd name="T102" fmla="*/ 2147483647 w 106"/>
                <a:gd name="T103" fmla="*/ 2147483647 h 289"/>
                <a:gd name="T104" fmla="*/ 2147483647 w 106"/>
                <a:gd name="T105" fmla="*/ 2147483647 h 289"/>
                <a:gd name="T106" fmla="*/ 2147483647 w 106"/>
                <a:gd name="T107" fmla="*/ 2147483647 h 289"/>
                <a:gd name="T108" fmla="*/ 2147483647 w 106"/>
                <a:gd name="T109" fmla="*/ 2147483647 h 289"/>
                <a:gd name="T110" fmla="*/ 2147483647 w 106"/>
                <a:gd name="T111" fmla="*/ 2147483647 h 289"/>
                <a:gd name="T112" fmla="*/ 2147483647 w 106"/>
                <a:gd name="T113" fmla="*/ 2147483647 h 289"/>
                <a:gd name="T114" fmla="*/ 2147483647 w 106"/>
                <a:gd name="T115" fmla="*/ 2147483647 h 289"/>
                <a:gd name="T116" fmla="*/ 2147483647 w 106"/>
                <a:gd name="T117" fmla="*/ 2147483647 h 289"/>
                <a:gd name="T118" fmla="*/ 2147483647 w 106"/>
                <a:gd name="T119" fmla="*/ 2147483647 h 289"/>
                <a:gd name="T120" fmla="*/ 2147483647 w 106"/>
                <a:gd name="T121" fmla="*/ 2147483647 h 289"/>
                <a:gd name="T122" fmla="*/ 2147483647 w 106"/>
                <a:gd name="T123" fmla="*/ 2147483647 h 2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6"/>
                <a:gd name="T187" fmla="*/ 0 h 289"/>
                <a:gd name="T188" fmla="*/ 106 w 106"/>
                <a:gd name="T189" fmla="*/ 289 h 2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6" h="289">
                  <a:moveTo>
                    <a:pt x="23" y="40"/>
                  </a:moveTo>
                  <a:lnTo>
                    <a:pt x="23" y="41"/>
                  </a:lnTo>
                  <a:lnTo>
                    <a:pt x="24" y="39"/>
                  </a:lnTo>
                  <a:lnTo>
                    <a:pt x="26" y="37"/>
                  </a:lnTo>
                  <a:lnTo>
                    <a:pt x="28" y="36"/>
                  </a:lnTo>
                  <a:lnTo>
                    <a:pt x="29" y="34"/>
                  </a:lnTo>
                  <a:lnTo>
                    <a:pt x="30" y="33"/>
                  </a:lnTo>
                  <a:lnTo>
                    <a:pt x="31" y="31"/>
                  </a:lnTo>
                  <a:lnTo>
                    <a:pt x="32" y="31"/>
                  </a:lnTo>
                  <a:lnTo>
                    <a:pt x="34" y="29"/>
                  </a:lnTo>
                  <a:lnTo>
                    <a:pt x="34" y="27"/>
                  </a:lnTo>
                  <a:lnTo>
                    <a:pt x="34" y="24"/>
                  </a:lnTo>
                  <a:lnTo>
                    <a:pt x="36" y="22"/>
                  </a:lnTo>
                  <a:lnTo>
                    <a:pt x="36" y="21"/>
                  </a:lnTo>
                  <a:lnTo>
                    <a:pt x="38" y="19"/>
                  </a:lnTo>
                  <a:lnTo>
                    <a:pt x="38" y="17"/>
                  </a:lnTo>
                  <a:lnTo>
                    <a:pt x="39" y="15"/>
                  </a:lnTo>
                  <a:lnTo>
                    <a:pt x="42" y="13"/>
                  </a:lnTo>
                  <a:lnTo>
                    <a:pt x="42" y="11"/>
                  </a:lnTo>
                  <a:lnTo>
                    <a:pt x="44" y="9"/>
                  </a:lnTo>
                  <a:lnTo>
                    <a:pt x="46" y="7"/>
                  </a:lnTo>
                  <a:lnTo>
                    <a:pt x="47" y="5"/>
                  </a:lnTo>
                  <a:lnTo>
                    <a:pt x="49" y="3"/>
                  </a:lnTo>
                  <a:lnTo>
                    <a:pt x="50" y="3"/>
                  </a:lnTo>
                  <a:lnTo>
                    <a:pt x="52" y="3"/>
                  </a:lnTo>
                  <a:lnTo>
                    <a:pt x="54" y="3"/>
                  </a:lnTo>
                  <a:lnTo>
                    <a:pt x="57" y="1"/>
                  </a:lnTo>
                  <a:lnTo>
                    <a:pt x="58" y="1"/>
                  </a:lnTo>
                  <a:lnTo>
                    <a:pt x="61" y="1"/>
                  </a:lnTo>
                  <a:lnTo>
                    <a:pt x="63" y="0"/>
                  </a:lnTo>
                  <a:lnTo>
                    <a:pt x="64" y="0"/>
                  </a:lnTo>
                  <a:lnTo>
                    <a:pt x="64" y="1"/>
                  </a:lnTo>
                  <a:lnTo>
                    <a:pt x="67" y="1"/>
                  </a:lnTo>
                  <a:lnTo>
                    <a:pt x="68" y="1"/>
                  </a:lnTo>
                  <a:lnTo>
                    <a:pt x="71" y="1"/>
                  </a:lnTo>
                  <a:lnTo>
                    <a:pt x="73" y="1"/>
                  </a:lnTo>
                  <a:lnTo>
                    <a:pt x="75" y="0"/>
                  </a:lnTo>
                  <a:lnTo>
                    <a:pt x="75" y="3"/>
                  </a:lnTo>
                  <a:lnTo>
                    <a:pt x="76" y="3"/>
                  </a:lnTo>
                  <a:lnTo>
                    <a:pt x="78" y="3"/>
                  </a:lnTo>
                  <a:lnTo>
                    <a:pt x="78" y="5"/>
                  </a:lnTo>
                  <a:lnTo>
                    <a:pt x="81" y="5"/>
                  </a:lnTo>
                  <a:lnTo>
                    <a:pt x="82" y="5"/>
                  </a:lnTo>
                  <a:lnTo>
                    <a:pt x="84" y="5"/>
                  </a:lnTo>
                  <a:lnTo>
                    <a:pt x="84" y="7"/>
                  </a:lnTo>
                  <a:lnTo>
                    <a:pt x="85" y="7"/>
                  </a:lnTo>
                  <a:lnTo>
                    <a:pt x="87" y="7"/>
                  </a:lnTo>
                  <a:lnTo>
                    <a:pt x="87" y="9"/>
                  </a:lnTo>
                  <a:lnTo>
                    <a:pt x="87" y="10"/>
                  </a:lnTo>
                  <a:lnTo>
                    <a:pt x="90" y="10"/>
                  </a:lnTo>
                  <a:lnTo>
                    <a:pt x="90" y="13"/>
                  </a:lnTo>
                  <a:lnTo>
                    <a:pt x="92" y="13"/>
                  </a:lnTo>
                  <a:lnTo>
                    <a:pt x="94" y="13"/>
                  </a:lnTo>
                  <a:lnTo>
                    <a:pt x="94" y="15"/>
                  </a:lnTo>
                  <a:lnTo>
                    <a:pt x="96" y="15"/>
                  </a:lnTo>
                  <a:lnTo>
                    <a:pt x="96" y="17"/>
                  </a:lnTo>
                  <a:lnTo>
                    <a:pt x="97" y="17"/>
                  </a:lnTo>
                  <a:lnTo>
                    <a:pt x="100" y="17"/>
                  </a:lnTo>
                  <a:lnTo>
                    <a:pt x="100" y="20"/>
                  </a:lnTo>
                  <a:lnTo>
                    <a:pt x="100" y="22"/>
                  </a:lnTo>
                  <a:lnTo>
                    <a:pt x="100" y="24"/>
                  </a:lnTo>
                  <a:lnTo>
                    <a:pt x="100" y="25"/>
                  </a:lnTo>
                  <a:lnTo>
                    <a:pt x="102" y="25"/>
                  </a:lnTo>
                  <a:lnTo>
                    <a:pt x="100" y="27"/>
                  </a:lnTo>
                  <a:lnTo>
                    <a:pt x="100" y="29"/>
                  </a:lnTo>
                  <a:lnTo>
                    <a:pt x="98" y="32"/>
                  </a:lnTo>
                  <a:lnTo>
                    <a:pt x="96" y="34"/>
                  </a:lnTo>
                  <a:lnTo>
                    <a:pt x="93" y="36"/>
                  </a:lnTo>
                  <a:lnTo>
                    <a:pt x="91" y="38"/>
                  </a:lnTo>
                  <a:lnTo>
                    <a:pt x="91" y="39"/>
                  </a:lnTo>
                  <a:lnTo>
                    <a:pt x="90" y="41"/>
                  </a:lnTo>
                  <a:lnTo>
                    <a:pt x="90" y="44"/>
                  </a:lnTo>
                  <a:lnTo>
                    <a:pt x="90" y="46"/>
                  </a:lnTo>
                  <a:lnTo>
                    <a:pt x="90" y="48"/>
                  </a:lnTo>
                  <a:lnTo>
                    <a:pt x="91" y="48"/>
                  </a:lnTo>
                  <a:lnTo>
                    <a:pt x="91" y="50"/>
                  </a:lnTo>
                  <a:lnTo>
                    <a:pt x="91" y="52"/>
                  </a:lnTo>
                  <a:lnTo>
                    <a:pt x="91" y="54"/>
                  </a:lnTo>
                  <a:lnTo>
                    <a:pt x="93" y="54"/>
                  </a:lnTo>
                  <a:lnTo>
                    <a:pt x="93" y="56"/>
                  </a:lnTo>
                  <a:lnTo>
                    <a:pt x="93" y="58"/>
                  </a:lnTo>
                  <a:lnTo>
                    <a:pt x="93" y="61"/>
                  </a:lnTo>
                  <a:lnTo>
                    <a:pt x="96" y="61"/>
                  </a:lnTo>
                  <a:lnTo>
                    <a:pt x="96" y="63"/>
                  </a:lnTo>
                  <a:lnTo>
                    <a:pt x="96" y="65"/>
                  </a:lnTo>
                  <a:lnTo>
                    <a:pt x="98" y="65"/>
                  </a:lnTo>
                  <a:lnTo>
                    <a:pt x="98" y="68"/>
                  </a:lnTo>
                  <a:lnTo>
                    <a:pt x="99" y="68"/>
                  </a:lnTo>
                  <a:lnTo>
                    <a:pt x="99" y="70"/>
                  </a:lnTo>
                  <a:lnTo>
                    <a:pt x="100" y="70"/>
                  </a:lnTo>
                  <a:lnTo>
                    <a:pt x="100" y="72"/>
                  </a:lnTo>
                  <a:lnTo>
                    <a:pt x="101" y="72"/>
                  </a:lnTo>
                  <a:lnTo>
                    <a:pt x="101" y="73"/>
                  </a:lnTo>
                  <a:lnTo>
                    <a:pt x="103" y="73"/>
                  </a:lnTo>
                  <a:lnTo>
                    <a:pt x="101" y="75"/>
                  </a:lnTo>
                  <a:lnTo>
                    <a:pt x="100" y="75"/>
                  </a:lnTo>
                  <a:lnTo>
                    <a:pt x="98" y="77"/>
                  </a:lnTo>
                  <a:lnTo>
                    <a:pt x="96" y="79"/>
                  </a:lnTo>
                  <a:lnTo>
                    <a:pt x="95" y="80"/>
                  </a:lnTo>
                  <a:lnTo>
                    <a:pt x="92" y="82"/>
                  </a:lnTo>
                  <a:lnTo>
                    <a:pt x="92" y="85"/>
                  </a:lnTo>
                  <a:lnTo>
                    <a:pt x="91" y="87"/>
                  </a:lnTo>
                  <a:lnTo>
                    <a:pt x="91" y="89"/>
                  </a:lnTo>
                  <a:lnTo>
                    <a:pt x="91" y="91"/>
                  </a:lnTo>
                  <a:lnTo>
                    <a:pt x="91" y="93"/>
                  </a:lnTo>
                  <a:lnTo>
                    <a:pt x="91" y="95"/>
                  </a:lnTo>
                  <a:lnTo>
                    <a:pt x="92" y="95"/>
                  </a:lnTo>
                  <a:lnTo>
                    <a:pt x="92" y="97"/>
                  </a:lnTo>
                  <a:lnTo>
                    <a:pt x="92" y="98"/>
                  </a:lnTo>
                  <a:lnTo>
                    <a:pt x="92" y="100"/>
                  </a:lnTo>
                  <a:lnTo>
                    <a:pt x="95" y="100"/>
                  </a:lnTo>
                  <a:lnTo>
                    <a:pt x="95" y="102"/>
                  </a:lnTo>
                  <a:lnTo>
                    <a:pt x="96" y="102"/>
                  </a:lnTo>
                  <a:lnTo>
                    <a:pt x="96" y="104"/>
                  </a:lnTo>
                  <a:lnTo>
                    <a:pt x="96" y="106"/>
                  </a:lnTo>
                  <a:lnTo>
                    <a:pt x="96" y="109"/>
                  </a:lnTo>
                  <a:lnTo>
                    <a:pt x="98" y="109"/>
                  </a:lnTo>
                  <a:lnTo>
                    <a:pt x="97" y="111"/>
                  </a:lnTo>
                  <a:lnTo>
                    <a:pt x="97" y="113"/>
                  </a:lnTo>
                  <a:lnTo>
                    <a:pt x="97" y="115"/>
                  </a:lnTo>
                  <a:lnTo>
                    <a:pt x="97" y="116"/>
                  </a:lnTo>
                  <a:lnTo>
                    <a:pt x="96" y="118"/>
                  </a:lnTo>
                  <a:lnTo>
                    <a:pt x="96" y="121"/>
                  </a:lnTo>
                  <a:lnTo>
                    <a:pt x="96" y="123"/>
                  </a:lnTo>
                  <a:lnTo>
                    <a:pt x="96" y="125"/>
                  </a:lnTo>
                  <a:lnTo>
                    <a:pt x="96" y="127"/>
                  </a:lnTo>
                  <a:lnTo>
                    <a:pt x="96" y="129"/>
                  </a:lnTo>
                  <a:lnTo>
                    <a:pt x="96" y="131"/>
                  </a:lnTo>
                  <a:lnTo>
                    <a:pt x="97" y="131"/>
                  </a:lnTo>
                  <a:lnTo>
                    <a:pt x="97" y="133"/>
                  </a:lnTo>
                  <a:lnTo>
                    <a:pt x="97" y="135"/>
                  </a:lnTo>
                  <a:lnTo>
                    <a:pt x="97" y="137"/>
                  </a:lnTo>
                  <a:lnTo>
                    <a:pt x="100" y="137"/>
                  </a:lnTo>
                  <a:lnTo>
                    <a:pt x="100" y="139"/>
                  </a:lnTo>
                  <a:lnTo>
                    <a:pt x="100" y="141"/>
                  </a:lnTo>
                  <a:lnTo>
                    <a:pt x="102" y="141"/>
                  </a:lnTo>
                  <a:lnTo>
                    <a:pt x="102" y="143"/>
                  </a:lnTo>
                  <a:lnTo>
                    <a:pt x="102" y="145"/>
                  </a:lnTo>
                  <a:lnTo>
                    <a:pt x="102" y="147"/>
                  </a:lnTo>
                  <a:lnTo>
                    <a:pt x="102" y="150"/>
                  </a:lnTo>
                  <a:lnTo>
                    <a:pt x="102" y="152"/>
                  </a:lnTo>
                  <a:lnTo>
                    <a:pt x="102" y="154"/>
                  </a:lnTo>
                  <a:lnTo>
                    <a:pt x="102" y="156"/>
                  </a:lnTo>
                  <a:lnTo>
                    <a:pt x="102" y="157"/>
                  </a:lnTo>
                  <a:lnTo>
                    <a:pt x="104" y="157"/>
                  </a:lnTo>
                  <a:lnTo>
                    <a:pt x="104" y="159"/>
                  </a:lnTo>
                  <a:lnTo>
                    <a:pt x="104" y="161"/>
                  </a:lnTo>
                  <a:lnTo>
                    <a:pt x="104" y="163"/>
                  </a:lnTo>
                  <a:lnTo>
                    <a:pt x="105" y="163"/>
                  </a:lnTo>
                  <a:lnTo>
                    <a:pt x="104" y="165"/>
                  </a:lnTo>
                  <a:lnTo>
                    <a:pt x="104" y="167"/>
                  </a:lnTo>
                  <a:lnTo>
                    <a:pt x="104" y="169"/>
                  </a:lnTo>
                  <a:lnTo>
                    <a:pt x="104" y="171"/>
                  </a:lnTo>
                  <a:lnTo>
                    <a:pt x="103" y="173"/>
                  </a:lnTo>
                  <a:lnTo>
                    <a:pt x="103" y="175"/>
                  </a:lnTo>
                  <a:lnTo>
                    <a:pt x="103" y="177"/>
                  </a:lnTo>
                  <a:lnTo>
                    <a:pt x="103" y="178"/>
                  </a:lnTo>
                  <a:lnTo>
                    <a:pt x="102" y="180"/>
                  </a:lnTo>
                  <a:lnTo>
                    <a:pt x="102" y="181"/>
                  </a:lnTo>
                  <a:lnTo>
                    <a:pt x="100" y="183"/>
                  </a:lnTo>
                  <a:lnTo>
                    <a:pt x="100" y="185"/>
                  </a:lnTo>
                  <a:lnTo>
                    <a:pt x="100" y="187"/>
                  </a:lnTo>
                  <a:lnTo>
                    <a:pt x="100" y="189"/>
                  </a:lnTo>
                  <a:lnTo>
                    <a:pt x="97" y="191"/>
                  </a:lnTo>
                  <a:lnTo>
                    <a:pt x="97" y="192"/>
                  </a:lnTo>
                  <a:lnTo>
                    <a:pt x="96" y="193"/>
                  </a:lnTo>
                  <a:lnTo>
                    <a:pt x="96" y="195"/>
                  </a:lnTo>
                  <a:lnTo>
                    <a:pt x="96" y="196"/>
                  </a:lnTo>
                  <a:lnTo>
                    <a:pt x="96" y="198"/>
                  </a:lnTo>
                  <a:lnTo>
                    <a:pt x="96" y="200"/>
                  </a:lnTo>
                  <a:lnTo>
                    <a:pt x="96" y="203"/>
                  </a:lnTo>
                  <a:lnTo>
                    <a:pt x="96" y="205"/>
                  </a:lnTo>
                  <a:lnTo>
                    <a:pt x="95" y="207"/>
                  </a:lnTo>
                  <a:lnTo>
                    <a:pt x="95" y="208"/>
                  </a:lnTo>
                  <a:lnTo>
                    <a:pt x="95" y="210"/>
                  </a:lnTo>
                  <a:lnTo>
                    <a:pt x="93" y="211"/>
                  </a:lnTo>
                  <a:lnTo>
                    <a:pt x="91" y="213"/>
                  </a:lnTo>
                  <a:lnTo>
                    <a:pt x="90" y="215"/>
                  </a:lnTo>
                  <a:lnTo>
                    <a:pt x="87" y="217"/>
                  </a:lnTo>
                  <a:lnTo>
                    <a:pt x="86" y="219"/>
                  </a:lnTo>
                  <a:lnTo>
                    <a:pt x="86" y="220"/>
                  </a:lnTo>
                  <a:lnTo>
                    <a:pt x="86" y="222"/>
                  </a:lnTo>
                  <a:lnTo>
                    <a:pt x="85" y="224"/>
                  </a:lnTo>
                  <a:lnTo>
                    <a:pt x="85" y="227"/>
                  </a:lnTo>
                  <a:lnTo>
                    <a:pt x="83" y="227"/>
                  </a:lnTo>
                  <a:lnTo>
                    <a:pt x="81" y="229"/>
                  </a:lnTo>
                  <a:lnTo>
                    <a:pt x="79" y="230"/>
                  </a:lnTo>
                  <a:lnTo>
                    <a:pt x="78" y="232"/>
                  </a:lnTo>
                  <a:lnTo>
                    <a:pt x="78" y="234"/>
                  </a:lnTo>
                  <a:lnTo>
                    <a:pt x="78" y="236"/>
                  </a:lnTo>
                  <a:lnTo>
                    <a:pt x="78" y="238"/>
                  </a:lnTo>
                  <a:lnTo>
                    <a:pt x="78" y="241"/>
                  </a:lnTo>
                  <a:lnTo>
                    <a:pt x="78" y="243"/>
                  </a:lnTo>
                  <a:lnTo>
                    <a:pt x="78" y="245"/>
                  </a:lnTo>
                  <a:lnTo>
                    <a:pt x="78" y="247"/>
                  </a:lnTo>
                  <a:lnTo>
                    <a:pt x="78" y="249"/>
                  </a:lnTo>
                  <a:lnTo>
                    <a:pt x="76" y="251"/>
                  </a:lnTo>
                  <a:lnTo>
                    <a:pt x="76" y="253"/>
                  </a:lnTo>
                  <a:lnTo>
                    <a:pt x="73" y="255"/>
                  </a:lnTo>
                  <a:lnTo>
                    <a:pt x="73" y="256"/>
                  </a:lnTo>
                  <a:lnTo>
                    <a:pt x="72" y="258"/>
                  </a:lnTo>
                  <a:lnTo>
                    <a:pt x="71" y="260"/>
                  </a:lnTo>
                  <a:lnTo>
                    <a:pt x="70" y="262"/>
                  </a:lnTo>
                  <a:lnTo>
                    <a:pt x="70" y="263"/>
                  </a:lnTo>
                  <a:lnTo>
                    <a:pt x="70" y="265"/>
                  </a:lnTo>
                  <a:lnTo>
                    <a:pt x="70" y="267"/>
                  </a:lnTo>
                  <a:lnTo>
                    <a:pt x="70" y="270"/>
                  </a:lnTo>
                  <a:lnTo>
                    <a:pt x="70" y="271"/>
                  </a:lnTo>
                  <a:lnTo>
                    <a:pt x="71" y="271"/>
                  </a:lnTo>
                  <a:lnTo>
                    <a:pt x="71" y="273"/>
                  </a:lnTo>
                  <a:lnTo>
                    <a:pt x="71" y="275"/>
                  </a:lnTo>
                  <a:lnTo>
                    <a:pt x="72" y="275"/>
                  </a:lnTo>
                  <a:lnTo>
                    <a:pt x="72" y="277"/>
                  </a:lnTo>
                  <a:lnTo>
                    <a:pt x="73" y="277"/>
                  </a:lnTo>
                  <a:lnTo>
                    <a:pt x="73" y="280"/>
                  </a:lnTo>
                  <a:lnTo>
                    <a:pt x="74" y="280"/>
                  </a:lnTo>
                  <a:lnTo>
                    <a:pt x="76" y="280"/>
                  </a:lnTo>
                  <a:lnTo>
                    <a:pt x="76" y="282"/>
                  </a:lnTo>
                  <a:lnTo>
                    <a:pt x="76" y="284"/>
                  </a:lnTo>
                  <a:lnTo>
                    <a:pt x="74" y="284"/>
                  </a:lnTo>
                  <a:lnTo>
                    <a:pt x="73" y="284"/>
                  </a:lnTo>
                  <a:lnTo>
                    <a:pt x="73" y="283"/>
                  </a:lnTo>
                  <a:lnTo>
                    <a:pt x="72" y="283"/>
                  </a:lnTo>
                  <a:lnTo>
                    <a:pt x="72" y="281"/>
                  </a:lnTo>
                  <a:lnTo>
                    <a:pt x="70" y="281"/>
                  </a:lnTo>
                  <a:lnTo>
                    <a:pt x="70" y="280"/>
                  </a:lnTo>
                  <a:lnTo>
                    <a:pt x="68" y="281"/>
                  </a:lnTo>
                  <a:lnTo>
                    <a:pt x="67" y="281"/>
                  </a:lnTo>
                  <a:lnTo>
                    <a:pt x="65" y="281"/>
                  </a:lnTo>
                  <a:lnTo>
                    <a:pt x="65" y="283"/>
                  </a:lnTo>
                  <a:lnTo>
                    <a:pt x="63" y="285"/>
                  </a:lnTo>
                  <a:lnTo>
                    <a:pt x="62" y="286"/>
                  </a:lnTo>
                  <a:lnTo>
                    <a:pt x="59" y="288"/>
                  </a:lnTo>
                  <a:lnTo>
                    <a:pt x="58" y="288"/>
                  </a:lnTo>
                  <a:lnTo>
                    <a:pt x="58" y="287"/>
                  </a:lnTo>
                  <a:lnTo>
                    <a:pt x="57" y="287"/>
                  </a:lnTo>
                  <a:lnTo>
                    <a:pt x="57" y="286"/>
                  </a:lnTo>
                  <a:lnTo>
                    <a:pt x="57" y="285"/>
                  </a:lnTo>
                  <a:lnTo>
                    <a:pt x="57" y="282"/>
                  </a:lnTo>
                  <a:lnTo>
                    <a:pt x="57" y="281"/>
                  </a:lnTo>
                  <a:lnTo>
                    <a:pt x="57" y="279"/>
                  </a:lnTo>
                  <a:lnTo>
                    <a:pt x="55" y="279"/>
                  </a:lnTo>
                  <a:lnTo>
                    <a:pt x="54" y="279"/>
                  </a:lnTo>
                  <a:lnTo>
                    <a:pt x="54" y="278"/>
                  </a:lnTo>
                  <a:lnTo>
                    <a:pt x="54" y="276"/>
                  </a:lnTo>
                  <a:lnTo>
                    <a:pt x="52" y="276"/>
                  </a:lnTo>
                  <a:lnTo>
                    <a:pt x="52" y="274"/>
                  </a:lnTo>
                  <a:lnTo>
                    <a:pt x="52" y="272"/>
                  </a:lnTo>
                  <a:lnTo>
                    <a:pt x="52" y="270"/>
                  </a:lnTo>
                  <a:lnTo>
                    <a:pt x="52" y="268"/>
                  </a:lnTo>
                  <a:lnTo>
                    <a:pt x="52" y="266"/>
                  </a:lnTo>
                  <a:lnTo>
                    <a:pt x="52" y="264"/>
                  </a:lnTo>
                  <a:lnTo>
                    <a:pt x="51" y="264"/>
                  </a:lnTo>
                  <a:lnTo>
                    <a:pt x="51" y="262"/>
                  </a:lnTo>
                  <a:lnTo>
                    <a:pt x="51" y="260"/>
                  </a:lnTo>
                  <a:lnTo>
                    <a:pt x="49" y="260"/>
                  </a:lnTo>
                  <a:lnTo>
                    <a:pt x="48" y="260"/>
                  </a:lnTo>
                  <a:lnTo>
                    <a:pt x="48" y="258"/>
                  </a:lnTo>
                  <a:lnTo>
                    <a:pt x="46" y="258"/>
                  </a:lnTo>
                  <a:lnTo>
                    <a:pt x="46" y="256"/>
                  </a:lnTo>
                  <a:lnTo>
                    <a:pt x="44" y="256"/>
                  </a:lnTo>
                  <a:lnTo>
                    <a:pt x="43" y="256"/>
                  </a:lnTo>
                  <a:lnTo>
                    <a:pt x="40" y="256"/>
                  </a:lnTo>
                  <a:lnTo>
                    <a:pt x="40" y="254"/>
                  </a:lnTo>
                  <a:lnTo>
                    <a:pt x="38" y="254"/>
                  </a:lnTo>
                  <a:lnTo>
                    <a:pt x="36" y="254"/>
                  </a:lnTo>
                  <a:lnTo>
                    <a:pt x="36" y="252"/>
                  </a:lnTo>
                  <a:lnTo>
                    <a:pt x="34" y="252"/>
                  </a:lnTo>
                  <a:lnTo>
                    <a:pt x="34" y="251"/>
                  </a:lnTo>
                  <a:lnTo>
                    <a:pt x="33" y="251"/>
                  </a:lnTo>
                  <a:lnTo>
                    <a:pt x="33" y="250"/>
                  </a:lnTo>
                  <a:lnTo>
                    <a:pt x="31" y="250"/>
                  </a:lnTo>
                  <a:lnTo>
                    <a:pt x="31" y="248"/>
                  </a:lnTo>
                  <a:lnTo>
                    <a:pt x="29" y="248"/>
                  </a:lnTo>
                  <a:lnTo>
                    <a:pt x="29" y="246"/>
                  </a:lnTo>
                  <a:lnTo>
                    <a:pt x="28" y="246"/>
                  </a:lnTo>
                  <a:lnTo>
                    <a:pt x="28" y="243"/>
                  </a:lnTo>
                  <a:lnTo>
                    <a:pt x="28" y="242"/>
                  </a:lnTo>
                  <a:lnTo>
                    <a:pt x="28" y="240"/>
                  </a:lnTo>
                  <a:lnTo>
                    <a:pt x="30" y="238"/>
                  </a:lnTo>
                  <a:lnTo>
                    <a:pt x="28" y="238"/>
                  </a:lnTo>
                  <a:lnTo>
                    <a:pt x="27" y="238"/>
                  </a:lnTo>
                  <a:lnTo>
                    <a:pt x="27" y="236"/>
                  </a:lnTo>
                  <a:lnTo>
                    <a:pt x="25" y="236"/>
                  </a:lnTo>
                  <a:lnTo>
                    <a:pt x="25" y="234"/>
                  </a:lnTo>
                  <a:lnTo>
                    <a:pt x="25" y="232"/>
                  </a:lnTo>
                  <a:lnTo>
                    <a:pt x="23" y="232"/>
                  </a:lnTo>
                  <a:lnTo>
                    <a:pt x="21" y="232"/>
                  </a:lnTo>
                  <a:lnTo>
                    <a:pt x="21" y="230"/>
                  </a:lnTo>
                  <a:lnTo>
                    <a:pt x="19" y="230"/>
                  </a:lnTo>
                  <a:lnTo>
                    <a:pt x="19" y="229"/>
                  </a:lnTo>
                  <a:lnTo>
                    <a:pt x="19" y="227"/>
                  </a:lnTo>
                  <a:lnTo>
                    <a:pt x="19" y="225"/>
                  </a:lnTo>
                  <a:lnTo>
                    <a:pt x="19" y="223"/>
                  </a:lnTo>
                  <a:lnTo>
                    <a:pt x="17" y="223"/>
                  </a:lnTo>
                  <a:lnTo>
                    <a:pt x="17" y="221"/>
                  </a:lnTo>
                  <a:lnTo>
                    <a:pt x="15" y="221"/>
                  </a:lnTo>
                  <a:lnTo>
                    <a:pt x="15" y="219"/>
                  </a:lnTo>
                  <a:lnTo>
                    <a:pt x="15" y="217"/>
                  </a:lnTo>
                  <a:lnTo>
                    <a:pt x="13" y="217"/>
                  </a:lnTo>
                  <a:lnTo>
                    <a:pt x="13" y="215"/>
                  </a:lnTo>
                  <a:lnTo>
                    <a:pt x="13" y="213"/>
                  </a:lnTo>
                  <a:lnTo>
                    <a:pt x="13" y="211"/>
                  </a:lnTo>
                  <a:lnTo>
                    <a:pt x="11" y="211"/>
                  </a:lnTo>
                  <a:lnTo>
                    <a:pt x="10" y="211"/>
                  </a:lnTo>
                  <a:lnTo>
                    <a:pt x="10" y="209"/>
                  </a:lnTo>
                  <a:lnTo>
                    <a:pt x="8" y="209"/>
                  </a:lnTo>
                  <a:lnTo>
                    <a:pt x="8" y="207"/>
                  </a:lnTo>
                  <a:lnTo>
                    <a:pt x="8" y="205"/>
                  </a:lnTo>
                  <a:lnTo>
                    <a:pt x="6" y="205"/>
                  </a:lnTo>
                  <a:lnTo>
                    <a:pt x="6" y="203"/>
                  </a:lnTo>
                  <a:lnTo>
                    <a:pt x="6" y="201"/>
                  </a:lnTo>
                  <a:lnTo>
                    <a:pt x="5" y="201"/>
                  </a:lnTo>
                  <a:lnTo>
                    <a:pt x="5" y="199"/>
                  </a:lnTo>
                  <a:lnTo>
                    <a:pt x="5" y="197"/>
                  </a:lnTo>
                  <a:lnTo>
                    <a:pt x="5" y="195"/>
                  </a:lnTo>
                  <a:lnTo>
                    <a:pt x="5" y="193"/>
                  </a:lnTo>
                  <a:lnTo>
                    <a:pt x="8" y="191"/>
                  </a:lnTo>
                  <a:lnTo>
                    <a:pt x="7" y="191"/>
                  </a:lnTo>
                  <a:lnTo>
                    <a:pt x="7" y="190"/>
                  </a:lnTo>
                  <a:lnTo>
                    <a:pt x="7" y="188"/>
                  </a:lnTo>
                  <a:lnTo>
                    <a:pt x="7" y="185"/>
                  </a:lnTo>
                  <a:lnTo>
                    <a:pt x="9" y="183"/>
                  </a:lnTo>
                  <a:lnTo>
                    <a:pt x="9" y="182"/>
                  </a:lnTo>
                  <a:lnTo>
                    <a:pt x="9" y="180"/>
                  </a:lnTo>
                  <a:lnTo>
                    <a:pt x="9" y="178"/>
                  </a:lnTo>
                  <a:lnTo>
                    <a:pt x="9" y="176"/>
                  </a:lnTo>
                  <a:lnTo>
                    <a:pt x="7" y="176"/>
                  </a:lnTo>
                  <a:lnTo>
                    <a:pt x="6" y="176"/>
                  </a:lnTo>
                  <a:lnTo>
                    <a:pt x="6" y="174"/>
                  </a:lnTo>
                  <a:lnTo>
                    <a:pt x="5" y="174"/>
                  </a:lnTo>
                  <a:lnTo>
                    <a:pt x="5" y="173"/>
                  </a:lnTo>
                  <a:lnTo>
                    <a:pt x="5" y="171"/>
                  </a:lnTo>
                  <a:lnTo>
                    <a:pt x="4" y="171"/>
                  </a:lnTo>
                  <a:lnTo>
                    <a:pt x="2" y="171"/>
                  </a:lnTo>
                  <a:lnTo>
                    <a:pt x="2" y="169"/>
                  </a:lnTo>
                  <a:lnTo>
                    <a:pt x="1" y="169"/>
                  </a:lnTo>
                  <a:lnTo>
                    <a:pt x="1" y="166"/>
                  </a:lnTo>
                  <a:lnTo>
                    <a:pt x="1" y="164"/>
                  </a:lnTo>
                  <a:lnTo>
                    <a:pt x="0" y="164"/>
                  </a:lnTo>
                  <a:lnTo>
                    <a:pt x="0" y="162"/>
                  </a:lnTo>
                  <a:lnTo>
                    <a:pt x="0" y="160"/>
                  </a:lnTo>
                  <a:lnTo>
                    <a:pt x="0" y="158"/>
                  </a:lnTo>
                  <a:lnTo>
                    <a:pt x="0" y="157"/>
                  </a:lnTo>
                  <a:lnTo>
                    <a:pt x="1" y="156"/>
                  </a:lnTo>
                  <a:lnTo>
                    <a:pt x="4" y="154"/>
                  </a:lnTo>
                  <a:lnTo>
                    <a:pt x="4" y="153"/>
                  </a:lnTo>
                  <a:lnTo>
                    <a:pt x="5" y="151"/>
                  </a:lnTo>
                  <a:lnTo>
                    <a:pt x="5" y="149"/>
                  </a:lnTo>
                  <a:lnTo>
                    <a:pt x="6" y="147"/>
                  </a:lnTo>
                  <a:lnTo>
                    <a:pt x="6" y="145"/>
                  </a:lnTo>
                  <a:lnTo>
                    <a:pt x="6" y="143"/>
                  </a:lnTo>
                  <a:lnTo>
                    <a:pt x="6" y="141"/>
                  </a:lnTo>
                  <a:lnTo>
                    <a:pt x="6" y="140"/>
                  </a:lnTo>
                  <a:lnTo>
                    <a:pt x="6" y="138"/>
                  </a:lnTo>
                  <a:lnTo>
                    <a:pt x="5" y="138"/>
                  </a:lnTo>
                  <a:lnTo>
                    <a:pt x="5" y="137"/>
                  </a:lnTo>
                  <a:lnTo>
                    <a:pt x="5" y="135"/>
                  </a:lnTo>
                  <a:lnTo>
                    <a:pt x="5" y="133"/>
                  </a:lnTo>
                  <a:lnTo>
                    <a:pt x="7" y="130"/>
                  </a:lnTo>
                  <a:lnTo>
                    <a:pt x="6" y="130"/>
                  </a:lnTo>
                  <a:lnTo>
                    <a:pt x="6" y="128"/>
                  </a:lnTo>
                  <a:lnTo>
                    <a:pt x="6" y="126"/>
                  </a:lnTo>
                  <a:lnTo>
                    <a:pt x="6" y="123"/>
                  </a:lnTo>
                  <a:lnTo>
                    <a:pt x="6" y="121"/>
                  </a:lnTo>
                  <a:lnTo>
                    <a:pt x="6" y="119"/>
                  </a:lnTo>
                  <a:lnTo>
                    <a:pt x="6" y="117"/>
                  </a:lnTo>
                  <a:lnTo>
                    <a:pt x="7" y="115"/>
                  </a:lnTo>
                  <a:lnTo>
                    <a:pt x="7" y="113"/>
                  </a:lnTo>
                  <a:lnTo>
                    <a:pt x="7" y="111"/>
                  </a:lnTo>
                  <a:lnTo>
                    <a:pt x="7" y="109"/>
                  </a:lnTo>
                  <a:lnTo>
                    <a:pt x="7" y="106"/>
                  </a:lnTo>
                  <a:lnTo>
                    <a:pt x="5" y="104"/>
                  </a:lnTo>
                  <a:lnTo>
                    <a:pt x="5" y="102"/>
                  </a:lnTo>
                  <a:lnTo>
                    <a:pt x="5" y="100"/>
                  </a:lnTo>
                  <a:lnTo>
                    <a:pt x="5" y="98"/>
                  </a:lnTo>
                  <a:lnTo>
                    <a:pt x="5" y="97"/>
                  </a:lnTo>
                  <a:lnTo>
                    <a:pt x="6" y="95"/>
                  </a:lnTo>
                  <a:lnTo>
                    <a:pt x="8" y="95"/>
                  </a:lnTo>
                  <a:lnTo>
                    <a:pt x="9" y="94"/>
                  </a:lnTo>
                  <a:lnTo>
                    <a:pt x="9" y="92"/>
                  </a:lnTo>
                  <a:lnTo>
                    <a:pt x="10" y="90"/>
                  </a:lnTo>
                  <a:lnTo>
                    <a:pt x="10" y="88"/>
                  </a:lnTo>
                  <a:lnTo>
                    <a:pt x="10" y="87"/>
                  </a:lnTo>
                  <a:lnTo>
                    <a:pt x="10" y="85"/>
                  </a:lnTo>
                  <a:lnTo>
                    <a:pt x="10" y="83"/>
                  </a:lnTo>
                  <a:lnTo>
                    <a:pt x="13" y="81"/>
                  </a:lnTo>
                  <a:lnTo>
                    <a:pt x="13" y="79"/>
                  </a:lnTo>
                  <a:lnTo>
                    <a:pt x="14" y="77"/>
                  </a:lnTo>
                  <a:lnTo>
                    <a:pt x="14" y="75"/>
                  </a:lnTo>
                  <a:lnTo>
                    <a:pt x="15" y="73"/>
                  </a:lnTo>
                  <a:lnTo>
                    <a:pt x="15" y="72"/>
                  </a:lnTo>
                  <a:lnTo>
                    <a:pt x="16" y="70"/>
                  </a:lnTo>
                  <a:lnTo>
                    <a:pt x="16" y="68"/>
                  </a:lnTo>
                  <a:lnTo>
                    <a:pt x="19" y="65"/>
                  </a:lnTo>
                  <a:lnTo>
                    <a:pt x="19" y="63"/>
                  </a:lnTo>
                  <a:lnTo>
                    <a:pt x="20" y="61"/>
                  </a:lnTo>
                  <a:lnTo>
                    <a:pt x="20" y="59"/>
                  </a:lnTo>
                  <a:lnTo>
                    <a:pt x="23" y="57"/>
                  </a:lnTo>
                  <a:lnTo>
                    <a:pt x="23" y="55"/>
                  </a:lnTo>
                  <a:lnTo>
                    <a:pt x="24" y="53"/>
                  </a:lnTo>
                  <a:lnTo>
                    <a:pt x="24" y="51"/>
                  </a:lnTo>
                  <a:lnTo>
                    <a:pt x="24" y="49"/>
                  </a:lnTo>
                  <a:lnTo>
                    <a:pt x="25" y="47"/>
                  </a:lnTo>
                  <a:lnTo>
                    <a:pt x="24" y="47"/>
                  </a:lnTo>
                  <a:lnTo>
                    <a:pt x="24" y="45"/>
                  </a:lnTo>
                  <a:lnTo>
                    <a:pt x="24" y="43"/>
                  </a:lnTo>
                  <a:lnTo>
                    <a:pt x="24" y="41"/>
                  </a:lnTo>
                  <a:lnTo>
                    <a:pt x="25" y="40"/>
                  </a:lnTo>
                  <a:lnTo>
                    <a:pt x="23" y="40"/>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38" name="guangdong"/>
            <p:cNvSpPr>
              <a:spLocks noChangeAspect="1"/>
            </p:cNvSpPr>
            <p:nvPr/>
          </p:nvSpPr>
          <p:spPr bwMode="auto">
            <a:xfrm>
              <a:off x="2630195" y="2499649"/>
              <a:ext cx="607698" cy="480325"/>
            </a:xfrm>
            <a:custGeom>
              <a:avLst/>
              <a:gdLst>
                <a:gd name="T0" fmla="*/ 2147483647 w 548"/>
                <a:gd name="T1" fmla="*/ 2147483647 h 455"/>
                <a:gd name="T2" fmla="*/ 2147483647 w 548"/>
                <a:gd name="T3" fmla="*/ 2147483647 h 455"/>
                <a:gd name="T4" fmla="*/ 2147483647 w 548"/>
                <a:gd name="T5" fmla="*/ 2147483647 h 455"/>
                <a:gd name="T6" fmla="*/ 2147483647 w 548"/>
                <a:gd name="T7" fmla="*/ 2147483647 h 455"/>
                <a:gd name="T8" fmla="*/ 2147483647 w 548"/>
                <a:gd name="T9" fmla="*/ 2147483647 h 455"/>
                <a:gd name="T10" fmla="*/ 2147483647 w 548"/>
                <a:gd name="T11" fmla="*/ 0 h 455"/>
                <a:gd name="T12" fmla="*/ 2147483647 w 548"/>
                <a:gd name="T13" fmla="*/ 2147483647 h 455"/>
                <a:gd name="T14" fmla="*/ 2147483647 w 548"/>
                <a:gd name="T15" fmla="*/ 2147483647 h 455"/>
                <a:gd name="T16" fmla="*/ 2147483647 w 548"/>
                <a:gd name="T17" fmla="*/ 2147483647 h 455"/>
                <a:gd name="T18" fmla="*/ 2147483647 w 548"/>
                <a:gd name="T19" fmla="*/ 2147483647 h 455"/>
                <a:gd name="T20" fmla="*/ 2147483647 w 548"/>
                <a:gd name="T21" fmla="*/ 2147483647 h 455"/>
                <a:gd name="T22" fmla="*/ 2147483647 w 548"/>
                <a:gd name="T23" fmla="*/ 2147483647 h 455"/>
                <a:gd name="T24" fmla="*/ 2147483647 w 548"/>
                <a:gd name="T25" fmla="*/ 2147483647 h 455"/>
                <a:gd name="T26" fmla="*/ 2147483647 w 548"/>
                <a:gd name="T27" fmla="*/ 2147483647 h 455"/>
                <a:gd name="T28" fmla="*/ 2147483647 w 548"/>
                <a:gd name="T29" fmla="*/ 2147483647 h 455"/>
                <a:gd name="T30" fmla="*/ 2147483647 w 548"/>
                <a:gd name="T31" fmla="*/ 2147483647 h 455"/>
                <a:gd name="T32" fmla="*/ 2147483647 w 548"/>
                <a:gd name="T33" fmla="*/ 2147483647 h 455"/>
                <a:gd name="T34" fmla="*/ 2147483647 w 548"/>
                <a:gd name="T35" fmla="*/ 2147483647 h 455"/>
                <a:gd name="T36" fmla="*/ 2147483647 w 548"/>
                <a:gd name="T37" fmla="*/ 2147483647 h 455"/>
                <a:gd name="T38" fmla="*/ 2147483647 w 548"/>
                <a:gd name="T39" fmla="*/ 2147483647 h 455"/>
                <a:gd name="T40" fmla="*/ 2147483647 w 548"/>
                <a:gd name="T41" fmla="*/ 2147483647 h 455"/>
                <a:gd name="T42" fmla="*/ 2147483647 w 548"/>
                <a:gd name="T43" fmla="*/ 2147483647 h 455"/>
                <a:gd name="T44" fmla="*/ 2147483647 w 548"/>
                <a:gd name="T45" fmla="*/ 2147483647 h 455"/>
                <a:gd name="T46" fmla="*/ 2147483647 w 548"/>
                <a:gd name="T47" fmla="*/ 2147483647 h 455"/>
                <a:gd name="T48" fmla="*/ 2147483647 w 548"/>
                <a:gd name="T49" fmla="*/ 2147483647 h 455"/>
                <a:gd name="T50" fmla="*/ 2147483647 w 548"/>
                <a:gd name="T51" fmla="*/ 2147483647 h 455"/>
                <a:gd name="T52" fmla="*/ 2147483647 w 548"/>
                <a:gd name="T53" fmla="*/ 2147483647 h 455"/>
                <a:gd name="T54" fmla="*/ 2147483647 w 548"/>
                <a:gd name="T55" fmla="*/ 2147483647 h 455"/>
                <a:gd name="T56" fmla="*/ 2147483647 w 548"/>
                <a:gd name="T57" fmla="*/ 2147483647 h 455"/>
                <a:gd name="T58" fmla="*/ 2147483647 w 548"/>
                <a:gd name="T59" fmla="*/ 2147483647 h 455"/>
                <a:gd name="T60" fmla="*/ 2147483647 w 548"/>
                <a:gd name="T61" fmla="*/ 2147483647 h 455"/>
                <a:gd name="T62" fmla="*/ 2147483647 w 548"/>
                <a:gd name="T63" fmla="*/ 2147483647 h 455"/>
                <a:gd name="T64" fmla="*/ 2147483647 w 548"/>
                <a:gd name="T65" fmla="*/ 2147483647 h 455"/>
                <a:gd name="T66" fmla="*/ 2147483647 w 548"/>
                <a:gd name="T67" fmla="*/ 2147483647 h 455"/>
                <a:gd name="T68" fmla="*/ 2147483647 w 548"/>
                <a:gd name="T69" fmla="*/ 2147483647 h 455"/>
                <a:gd name="T70" fmla="*/ 2147483647 w 548"/>
                <a:gd name="T71" fmla="*/ 2147483647 h 45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48"/>
                <a:gd name="T109" fmla="*/ 0 h 455"/>
                <a:gd name="T110" fmla="*/ 548 w 548"/>
                <a:gd name="T111" fmla="*/ 455 h 45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48" h="455">
                  <a:moveTo>
                    <a:pt x="146" y="77"/>
                  </a:moveTo>
                  <a:lnTo>
                    <a:pt x="161" y="65"/>
                  </a:lnTo>
                  <a:lnTo>
                    <a:pt x="161" y="43"/>
                  </a:lnTo>
                  <a:lnTo>
                    <a:pt x="168" y="36"/>
                  </a:lnTo>
                  <a:lnTo>
                    <a:pt x="187" y="38"/>
                  </a:lnTo>
                  <a:lnTo>
                    <a:pt x="219" y="52"/>
                  </a:lnTo>
                  <a:lnTo>
                    <a:pt x="224" y="41"/>
                  </a:lnTo>
                  <a:lnTo>
                    <a:pt x="216" y="28"/>
                  </a:lnTo>
                  <a:lnTo>
                    <a:pt x="219" y="19"/>
                  </a:lnTo>
                  <a:lnTo>
                    <a:pt x="238" y="2"/>
                  </a:lnTo>
                  <a:lnTo>
                    <a:pt x="274" y="12"/>
                  </a:lnTo>
                  <a:lnTo>
                    <a:pt x="294" y="0"/>
                  </a:lnTo>
                  <a:lnTo>
                    <a:pt x="309" y="14"/>
                  </a:lnTo>
                  <a:lnTo>
                    <a:pt x="344" y="4"/>
                  </a:lnTo>
                  <a:lnTo>
                    <a:pt x="350" y="18"/>
                  </a:lnTo>
                  <a:lnTo>
                    <a:pt x="340" y="32"/>
                  </a:lnTo>
                  <a:lnTo>
                    <a:pt x="322" y="60"/>
                  </a:lnTo>
                  <a:lnTo>
                    <a:pt x="322" y="67"/>
                  </a:lnTo>
                  <a:lnTo>
                    <a:pt x="332" y="74"/>
                  </a:lnTo>
                  <a:lnTo>
                    <a:pt x="406" y="45"/>
                  </a:lnTo>
                  <a:lnTo>
                    <a:pt x="433" y="60"/>
                  </a:lnTo>
                  <a:lnTo>
                    <a:pt x="440" y="52"/>
                  </a:lnTo>
                  <a:lnTo>
                    <a:pt x="433" y="36"/>
                  </a:lnTo>
                  <a:lnTo>
                    <a:pt x="435" y="26"/>
                  </a:lnTo>
                  <a:lnTo>
                    <a:pt x="483" y="36"/>
                  </a:lnTo>
                  <a:lnTo>
                    <a:pt x="492" y="43"/>
                  </a:lnTo>
                  <a:lnTo>
                    <a:pt x="506" y="41"/>
                  </a:lnTo>
                  <a:lnTo>
                    <a:pt x="525" y="67"/>
                  </a:lnTo>
                  <a:lnTo>
                    <a:pt x="547" y="115"/>
                  </a:lnTo>
                  <a:lnTo>
                    <a:pt x="532" y="127"/>
                  </a:lnTo>
                  <a:lnTo>
                    <a:pt x="520" y="150"/>
                  </a:lnTo>
                  <a:lnTo>
                    <a:pt x="507" y="154"/>
                  </a:lnTo>
                  <a:lnTo>
                    <a:pt x="497" y="177"/>
                  </a:lnTo>
                  <a:lnTo>
                    <a:pt x="460" y="195"/>
                  </a:lnTo>
                  <a:lnTo>
                    <a:pt x="446" y="187"/>
                  </a:lnTo>
                  <a:lnTo>
                    <a:pt x="436" y="203"/>
                  </a:lnTo>
                  <a:lnTo>
                    <a:pt x="436" y="207"/>
                  </a:lnTo>
                  <a:lnTo>
                    <a:pt x="426" y="207"/>
                  </a:lnTo>
                  <a:lnTo>
                    <a:pt x="405" y="207"/>
                  </a:lnTo>
                  <a:lnTo>
                    <a:pt x="386" y="221"/>
                  </a:lnTo>
                  <a:lnTo>
                    <a:pt x="373" y="213"/>
                  </a:lnTo>
                  <a:lnTo>
                    <a:pt x="358" y="224"/>
                  </a:lnTo>
                  <a:lnTo>
                    <a:pt x="317" y="241"/>
                  </a:lnTo>
                  <a:lnTo>
                    <a:pt x="283" y="214"/>
                  </a:lnTo>
                  <a:lnTo>
                    <a:pt x="280" y="236"/>
                  </a:lnTo>
                  <a:lnTo>
                    <a:pt x="293" y="267"/>
                  </a:lnTo>
                  <a:lnTo>
                    <a:pt x="262" y="279"/>
                  </a:lnTo>
                  <a:lnTo>
                    <a:pt x="246" y="302"/>
                  </a:lnTo>
                  <a:lnTo>
                    <a:pt x="214" y="309"/>
                  </a:lnTo>
                  <a:lnTo>
                    <a:pt x="198" y="316"/>
                  </a:lnTo>
                  <a:lnTo>
                    <a:pt x="165" y="316"/>
                  </a:lnTo>
                  <a:lnTo>
                    <a:pt x="142" y="338"/>
                  </a:lnTo>
                  <a:lnTo>
                    <a:pt x="83" y="359"/>
                  </a:lnTo>
                  <a:lnTo>
                    <a:pt x="54" y="380"/>
                  </a:lnTo>
                  <a:lnTo>
                    <a:pt x="40" y="394"/>
                  </a:lnTo>
                  <a:lnTo>
                    <a:pt x="67" y="438"/>
                  </a:lnTo>
                  <a:lnTo>
                    <a:pt x="48" y="454"/>
                  </a:lnTo>
                  <a:lnTo>
                    <a:pt x="26" y="453"/>
                  </a:lnTo>
                  <a:lnTo>
                    <a:pt x="0" y="406"/>
                  </a:lnTo>
                  <a:lnTo>
                    <a:pt x="5" y="372"/>
                  </a:lnTo>
                  <a:lnTo>
                    <a:pt x="5" y="356"/>
                  </a:lnTo>
                  <a:lnTo>
                    <a:pt x="24" y="325"/>
                  </a:lnTo>
                  <a:lnTo>
                    <a:pt x="48" y="319"/>
                  </a:lnTo>
                  <a:lnTo>
                    <a:pt x="46" y="303"/>
                  </a:lnTo>
                  <a:lnTo>
                    <a:pt x="71" y="293"/>
                  </a:lnTo>
                  <a:lnTo>
                    <a:pt x="74" y="265"/>
                  </a:lnTo>
                  <a:lnTo>
                    <a:pt x="117" y="231"/>
                  </a:lnTo>
                  <a:lnTo>
                    <a:pt x="115" y="187"/>
                  </a:lnTo>
                  <a:lnTo>
                    <a:pt x="147" y="144"/>
                  </a:lnTo>
                  <a:lnTo>
                    <a:pt x="146" y="128"/>
                  </a:lnTo>
                  <a:lnTo>
                    <a:pt x="157" y="112"/>
                  </a:lnTo>
                  <a:lnTo>
                    <a:pt x="146" y="77"/>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39" name="guangxi"/>
            <p:cNvSpPr>
              <a:spLocks noChangeAspect="1"/>
            </p:cNvSpPr>
            <p:nvPr/>
          </p:nvSpPr>
          <p:spPr bwMode="auto">
            <a:xfrm>
              <a:off x="2174421" y="2460439"/>
              <a:ext cx="626689" cy="421509"/>
            </a:xfrm>
            <a:custGeom>
              <a:avLst/>
              <a:gdLst>
                <a:gd name="T0" fmla="*/ 2147483647 w 568"/>
                <a:gd name="T1" fmla="*/ 2147483647 h 410"/>
                <a:gd name="T2" fmla="*/ 2147483647 w 568"/>
                <a:gd name="T3" fmla="*/ 2147483647 h 410"/>
                <a:gd name="T4" fmla="*/ 2147483647 w 568"/>
                <a:gd name="T5" fmla="*/ 2147483647 h 410"/>
                <a:gd name="T6" fmla="*/ 2147483647 w 568"/>
                <a:gd name="T7" fmla="*/ 2147483647 h 410"/>
                <a:gd name="T8" fmla="*/ 2147483647 w 568"/>
                <a:gd name="T9" fmla="*/ 2147483647 h 410"/>
                <a:gd name="T10" fmla="*/ 2147483647 w 568"/>
                <a:gd name="T11" fmla="*/ 2147483647 h 410"/>
                <a:gd name="T12" fmla="*/ 2147483647 w 568"/>
                <a:gd name="T13" fmla="*/ 2147483647 h 410"/>
                <a:gd name="T14" fmla="*/ 2147483647 w 568"/>
                <a:gd name="T15" fmla="*/ 2147483647 h 410"/>
                <a:gd name="T16" fmla="*/ 2147483647 w 568"/>
                <a:gd name="T17" fmla="*/ 2147483647 h 410"/>
                <a:gd name="T18" fmla="*/ 2147483647 w 568"/>
                <a:gd name="T19" fmla="*/ 2147483647 h 410"/>
                <a:gd name="T20" fmla="*/ 2147483647 w 568"/>
                <a:gd name="T21" fmla="*/ 2147483647 h 410"/>
                <a:gd name="T22" fmla="*/ 2147483647 w 568"/>
                <a:gd name="T23" fmla="*/ 2147483647 h 410"/>
                <a:gd name="T24" fmla="*/ 2147483647 w 568"/>
                <a:gd name="T25" fmla="*/ 2147483647 h 410"/>
                <a:gd name="T26" fmla="*/ 2147483647 w 568"/>
                <a:gd name="T27" fmla="*/ 2147483647 h 410"/>
                <a:gd name="T28" fmla="*/ 2147483647 w 568"/>
                <a:gd name="T29" fmla="*/ 2147483647 h 410"/>
                <a:gd name="T30" fmla="*/ 2147483647 w 568"/>
                <a:gd name="T31" fmla="*/ 2147483647 h 410"/>
                <a:gd name="T32" fmla="*/ 2147483647 w 568"/>
                <a:gd name="T33" fmla="*/ 2147483647 h 410"/>
                <a:gd name="T34" fmla="*/ 2147483647 w 568"/>
                <a:gd name="T35" fmla="*/ 2147483647 h 410"/>
                <a:gd name="T36" fmla="*/ 2147483647 w 568"/>
                <a:gd name="T37" fmla="*/ 2147483647 h 410"/>
                <a:gd name="T38" fmla="*/ 2147483647 w 568"/>
                <a:gd name="T39" fmla="*/ 2147483647 h 410"/>
                <a:gd name="T40" fmla="*/ 2147483647 w 568"/>
                <a:gd name="T41" fmla="*/ 2147483647 h 410"/>
                <a:gd name="T42" fmla="*/ 2147483647 w 568"/>
                <a:gd name="T43" fmla="*/ 2147483647 h 410"/>
                <a:gd name="T44" fmla="*/ 2147483647 w 568"/>
                <a:gd name="T45" fmla="*/ 2147483647 h 410"/>
                <a:gd name="T46" fmla="*/ 2147483647 w 568"/>
                <a:gd name="T47" fmla="*/ 2147483647 h 410"/>
                <a:gd name="T48" fmla="*/ 2147483647 w 568"/>
                <a:gd name="T49" fmla="*/ 2147483647 h 410"/>
                <a:gd name="T50" fmla="*/ 2147483647 w 568"/>
                <a:gd name="T51" fmla="*/ 2147483647 h 410"/>
                <a:gd name="T52" fmla="*/ 2147483647 w 568"/>
                <a:gd name="T53" fmla="*/ 2147483647 h 410"/>
                <a:gd name="T54" fmla="*/ 2147483647 w 568"/>
                <a:gd name="T55" fmla="*/ 2147483647 h 410"/>
                <a:gd name="T56" fmla="*/ 2147483647 w 568"/>
                <a:gd name="T57" fmla="*/ 2147483647 h 410"/>
                <a:gd name="T58" fmla="*/ 2147483647 w 568"/>
                <a:gd name="T59" fmla="*/ 2147483647 h 410"/>
                <a:gd name="T60" fmla="*/ 2147483647 w 568"/>
                <a:gd name="T61" fmla="*/ 2147483647 h 410"/>
                <a:gd name="T62" fmla="*/ 2147483647 w 568"/>
                <a:gd name="T63" fmla="*/ 2147483647 h 410"/>
                <a:gd name="T64" fmla="*/ 2147483647 w 568"/>
                <a:gd name="T65" fmla="*/ 2147483647 h 410"/>
                <a:gd name="T66" fmla="*/ 2147483647 w 568"/>
                <a:gd name="T67" fmla="*/ 2147483647 h 410"/>
                <a:gd name="T68" fmla="*/ 2147483647 w 568"/>
                <a:gd name="T69" fmla="*/ 2147483647 h 410"/>
                <a:gd name="T70" fmla="*/ 2147483647 w 568"/>
                <a:gd name="T71" fmla="*/ 2147483647 h 410"/>
                <a:gd name="T72" fmla="*/ 2147483647 w 568"/>
                <a:gd name="T73" fmla="*/ 2147483647 h 4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68"/>
                <a:gd name="T112" fmla="*/ 0 h 410"/>
                <a:gd name="T113" fmla="*/ 568 w 568"/>
                <a:gd name="T114" fmla="*/ 410 h 4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68" h="410">
                  <a:moveTo>
                    <a:pt x="2" y="157"/>
                  </a:moveTo>
                  <a:lnTo>
                    <a:pt x="26" y="159"/>
                  </a:lnTo>
                  <a:lnTo>
                    <a:pt x="52" y="135"/>
                  </a:lnTo>
                  <a:lnTo>
                    <a:pt x="63" y="141"/>
                  </a:lnTo>
                  <a:lnTo>
                    <a:pt x="114" y="162"/>
                  </a:lnTo>
                  <a:lnTo>
                    <a:pt x="122" y="157"/>
                  </a:lnTo>
                  <a:lnTo>
                    <a:pt x="124" y="140"/>
                  </a:lnTo>
                  <a:lnTo>
                    <a:pt x="134" y="131"/>
                  </a:lnTo>
                  <a:lnTo>
                    <a:pt x="204" y="85"/>
                  </a:lnTo>
                  <a:lnTo>
                    <a:pt x="216" y="99"/>
                  </a:lnTo>
                  <a:lnTo>
                    <a:pt x="259" y="112"/>
                  </a:lnTo>
                  <a:lnTo>
                    <a:pt x="283" y="81"/>
                  </a:lnTo>
                  <a:lnTo>
                    <a:pt x="294" y="88"/>
                  </a:lnTo>
                  <a:lnTo>
                    <a:pt x="311" y="88"/>
                  </a:lnTo>
                  <a:lnTo>
                    <a:pt x="311" y="79"/>
                  </a:lnTo>
                  <a:lnTo>
                    <a:pt x="334" y="71"/>
                  </a:lnTo>
                  <a:lnTo>
                    <a:pt x="334" y="65"/>
                  </a:lnTo>
                  <a:lnTo>
                    <a:pt x="342" y="55"/>
                  </a:lnTo>
                  <a:lnTo>
                    <a:pt x="347" y="56"/>
                  </a:lnTo>
                  <a:lnTo>
                    <a:pt x="370" y="35"/>
                  </a:lnTo>
                  <a:lnTo>
                    <a:pt x="389" y="39"/>
                  </a:lnTo>
                  <a:lnTo>
                    <a:pt x="407" y="15"/>
                  </a:lnTo>
                  <a:lnTo>
                    <a:pt x="415" y="35"/>
                  </a:lnTo>
                  <a:lnTo>
                    <a:pt x="423" y="33"/>
                  </a:lnTo>
                  <a:lnTo>
                    <a:pt x="452" y="6"/>
                  </a:lnTo>
                  <a:lnTo>
                    <a:pt x="458" y="7"/>
                  </a:lnTo>
                  <a:lnTo>
                    <a:pt x="472" y="0"/>
                  </a:lnTo>
                  <a:lnTo>
                    <a:pt x="495" y="7"/>
                  </a:lnTo>
                  <a:lnTo>
                    <a:pt x="495" y="33"/>
                  </a:lnTo>
                  <a:lnTo>
                    <a:pt x="514" y="37"/>
                  </a:lnTo>
                  <a:lnTo>
                    <a:pt x="509" y="63"/>
                  </a:lnTo>
                  <a:lnTo>
                    <a:pt x="492" y="90"/>
                  </a:lnTo>
                  <a:lnTo>
                    <a:pt x="484" y="114"/>
                  </a:lnTo>
                  <a:lnTo>
                    <a:pt x="492" y="114"/>
                  </a:lnTo>
                  <a:lnTo>
                    <a:pt x="511" y="95"/>
                  </a:lnTo>
                  <a:lnTo>
                    <a:pt x="529" y="133"/>
                  </a:lnTo>
                  <a:lnTo>
                    <a:pt x="542" y="124"/>
                  </a:lnTo>
                  <a:lnTo>
                    <a:pt x="556" y="124"/>
                  </a:lnTo>
                  <a:lnTo>
                    <a:pt x="567" y="159"/>
                  </a:lnTo>
                  <a:lnTo>
                    <a:pt x="556" y="175"/>
                  </a:lnTo>
                  <a:lnTo>
                    <a:pt x="557" y="191"/>
                  </a:lnTo>
                  <a:lnTo>
                    <a:pt x="525" y="234"/>
                  </a:lnTo>
                  <a:lnTo>
                    <a:pt x="527" y="278"/>
                  </a:lnTo>
                  <a:lnTo>
                    <a:pt x="484" y="312"/>
                  </a:lnTo>
                  <a:lnTo>
                    <a:pt x="481" y="340"/>
                  </a:lnTo>
                  <a:lnTo>
                    <a:pt x="456" y="350"/>
                  </a:lnTo>
                  <a:lnTo>
                    <a:pt x="458" y="366"/>
                  </a:lnTo>
                  <a:lnTo>
                    <a:pt x="434" y="372"/>
                  </a:lnTo>
                  <a:lnTo>
                    <a:pt x="415" y="403"/>
                  </a:lnTo>
                  <a:lnTo>
                    <a:pt x="368" y="409"/>
                  </a:lnTo>
                  <a:lnTo>
                    <a:pt x="342" y="390"/>
                  </a:lnTo>
                  <a:lnTo>
                    <a:pt x="317" y="380"/>
                  </a:lnTo>
                  <a:lnTo>
                    <a:pt x="289" y="406"/>
                  </a:lnTo>
                  <a:lnTo>
                    <a:pt x="264" y="408"/>
                  </a:lnTo>
                  <a:lnTo>
                    <a:pt x="236" y="409"/>
                  </a:lnTo>
                  <a:lnTo>
                    <a:pt x="178" y="376"/>
                  </a:lnTo>
                  <a:lnTo>
                    <a:pt x="167" y="347"/>
                  </a:lnTo>
                  <a:lnTo>
                    <a:pt x="182" y="317"/>
                  </a:lnTo>
                  <a:lnTo>
                    <a:pt x="164" y="304"/>
                  </a:lnTo>
                  <a:lnTo>
                    <a:pt x="142" y="304"/>
                  </a:lnTo>
                  <a:lnTo>
                    <a:pt x="137" y="299"/>
                  </a:lnTo>
                  <a:lnTo>
                    <a:pt x="114" y="304"/>
                  </a:lnTo>
                  <a:lnTo>
                    <a:pt x="89" y="288"/>
                  </a:lnTo>
                  <a:lnTo>
                    <a:pt x="98" y="261"/>
                  </a:lnTo>
                  <a:lnTo>
                    <a:pt x="117" y="260"/>
                  </a:lnTo>
                  <a:lnTo>
                    <a:pt x="124" y="254"/>
                  </a:lnTo>
                  <a:lnTo>
                    <a:pt x="130" y="231"/>
                  </a:lnTo>
                  <a:lnTo>
                    <a:pt x="122" y="218"/>
                  </a:lnTo>
                  <a:lnTo>
                    <a:pt x="58" y="206"/>
                  </a:lnTo>
                  <a:lnTo>
                    <a:pt x="48" y="188"/>
                  </a:lnTo>
                  <a:lnTo>
                    <a:pt x="29" y="188"/>
                  </a:lnTo>
                  <a:lnTo>
                    <a:pt x="13" y="188"/>
                  </a:lnTo>
                  <a:lnTo>
                    <a:pt x="0" y="167"/>
                  </a:lnTo>
                  <a:lnTo>
                    <a:pt x="2" y="157"/>
                  </a:lnTo>
                </a:path>
              </a:pathLst>
            </a:custGeom>
            <a:solidFill>
              <a:srgbClr val="6DAD8A"/>
            </a:solid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40" name="fujian"/>
            <p:cNvSpPr>
              <a:spLocks noChangeAspect="1"/>
            </p:cNvSpPr>
            <p:nvPr/>
          </p:nvSpPr>
          <p:spPr bwMode="auto">
            <a:xfrm>
              <a:off x="3114454" y="2215375"/>
              <a:ext cx="341830" cy="411707"/>
            </a:xfrm>
            <a:custGeom>
              <a:avLst/>
              <a:gdLst>
                <a:gd name="T0" fmla="*/ 0 w 309"/>
                <a:gd name="T1" fmla="*/ 2147483647 h 389"/>
                <a:gd name="T2" fmla="*/ 2147483647 w 309"/>
                <a:gd name="T3" fmla="*/ 2147483647 h 389"/>
                <a:gd name="T4" fmla="*/ 2147483647 w 309"/>
                <a:gd name="T5" fmla="*/ 2147483647 h 389"/>
                <a:gd name="T6" fmla="*/ 2147483647 w 309"/>
                <a:gd name="T7" fmla="*/ 2147483647 h 389"/>
                <a:gd name="T8" fmla="*/ 2147483647 w 309"/>
                <a:gd name="T9" fmla="*/ 2147483647 h 389"/>
                <a:gd name="T10" fmla="*/ 2147483647 w 309"/>
                <a:gd name="T11" fmla="*/ 2147483647 h 389"/>
                <a:gd name="T12" fmla="*/ 2147483647 w 309"/>
                <a:gd name="T13" fmla="*/ 2147483647 h 389"/>
                <a:gd name="T14" fmla="*/ 2147483647 w 309"/>
                <a:gd name="T15" fmla="*/ 2147483647 h 389"/>
                <a:gd name="T16" fmla="*/ 2147483647 w 309"/>
                <a:gd name="T17" fmla="*/ 2147483647 h 389"/>
                <a:gd name="T18" fmla="*/ 2147483647 w 309"/>
                <a:gd name="T19" fmla="*/ 2147483647 h 389"/>
                <a:gd name="T20" fmla="*/ 2147483647 w 309"/>
                <a:gd name="T21" fmla="*/ 2147483647 h 389"/>
                <a:gd name="T22" fmla="*/ 2147483647 w 309"/>
                <a:gd name="T23" fmla="*/ 2147483647 h 389"/>
                <a:gd name="T24" fmla="*/ 2147483647 w 309"/>
                <a:gd name="T25" fmla="*/ 0 h 389"/>
                <a:gd name="T26" fmla="*/ 2147483647 w 309"/>
                <a:gd name="T27" fmla="*/ 2147483647 h 389"/>
                <a:gd name="T28" fmla="*/ 2147483647 w 309"/>
                <a:gd name="T29" fmla="*/ 2147483647 h 389"/>
                <a:gd name="T30" fmla="*/ 2147483647 w 309"/>
                <a:gd name="T31" fmla="*/ 2147483647 h 389"/>
                <a:gd name="T32" fmla="*/ 2147483647 w 309"/>
                <a:gd name="T33" fmla="*/ 2147483647 h 389"/>
                <a:gd name="T34" fmla="*/ 2147483647 w 309"/>
                <a:gd name="T35" fmla="*/ 2147483647 h 389"/>
                <a:gd name="T36" fmla="*/ 2147483647 w 309"/>
                <a:gd name="T37" fmla="*/ 2147483647 h 389"/>
                <a:gd name="T38" fmla="*/ 2147483647 w 309"/>
                <a:gd name="T39" fmla="*/ 2147483647 h 389"/>
                <a:gd name="T40" fmla="*/ 2147483647 w 309"/>
                <a:gd name="T41" fmla="*/ 2147483647 h 389"/>
                <a:gd name="T42" fmla="*/ 2147483647 w 309"/>
                <a:gd name="T43" fmla="*/ 2147483647 h 389"/>
                <a:gd name="T44" fmla="*/ 2147483647 w 309"/>
                <a:gd name="T45" fmla="*/ 2147483647 h 389"/>
                <a:gd name="T46" fmla="*/ 2147483647 w 309"/>
                <a:gd name="T47" fmla="*/ 2147483647 h 389"/>
                <a:gd name="T48" fmla="*/ 2147483647 w 309"/>
                <a:gd name="T49" fmla="*/ 2147483647 h 389"/>
                <a:gd name="T50" fmla="*/ 2147483647 w 309"/>
                <a:gd name="T51" fmla="*/ 2147483647 h 389"/>
                <a:gd name="T52" fmla="*/ 2147483647 w 309"/>
                <a:gd name="T53" fmla="*/ 2147483647 h 389"/>
                <a:gd name="T54" fmla="*/ 2147483647 w 309"/>
                <a:gd name="T55" fmla="*/ 2147483647 h 389"/>
                <a:gd name="T56" fmla="*/ 2147483647 w 309"/>
                <a:gd name="T57" fmla="*/ 2147483647 h 389"/>
                <a:gd name="T58" fmla="*/ 2147483647 w 309"/>
                <a:gd name="T59" fmla="*/ 2147483647 h 389"/>
                <a:gd name="T60" fmla="*/ 2147483647 w 309"/>
                <a:gd name="T61" fmla="*/ 2147483647 h 389"/>
                <a:gd name="T62" fmla="*/ 2147483647 w 309"/>
                <a:gd name="T63" fmla="*/ 2147483647 h 389"/>
                <a:gd name="T64" fmla="*/ 2147483647 w 309"/>
                <a:gd name="T65" fmla="*/ 2147483647 h 389"/>
                <a:gd name="T66" fmla="*/ 2147483647 w 309"/>
                <a:gd name="T67" fmla="*/ 2147483647 h 389"/>
                <a:gd name="T68" fmla="*/ 2147483647 w 309"/>
                <a:gd name="T69" fmla="*/ 2147483647 h 389"/>
                <a:gd name="T70" fmla="*/ 2147483647 w 309"/>
                <a:gd name="T71" fmla="*/ 2147483647 h 389"/>
                <a:gd name="T72" fmla="*/ 2147483647 w 309"/>
                <a:gd name="T73" fmla="*/ 2147483647 h 389"/>
                <a:gd name="T74" fmla="*/ 2147483647 w 309"/>
                <a:gd name="T75" fmla="*/ 2147483647 h 389"/>
                <a:gd name="T76" fmla="*/ 2147483647 w 309"/>
                <a:gd name="T77" fmla="*/ 2147483647 h 389"/>
                <a:gd name="T78" fmla="*/ 2147483647 w 309"/>
                <a:gd name="T79" fmla="*/ 2147483647 h 389"/>
                <a:gd name="T80" fmla="*/ 2147483647 w 309"/>
                <a:gd name="T81" fmla="*/ 2147483647 h 389"/>
                <a:gd name="T82" fmla="*/ 2147483647 w 309"/>
                <a:gd name="T83" fmla="*/ 2147483647 h 389"/>
                <a:gd name="T84" fmla="*/ 2147483647 w 309"/>
                <a:gd name="T85" fmla="*/ 2147483647 h 389"/>
                <a:gd name="T86" fmla="*/ 2147483647 w 309"/>
                <a:gd name="T87" fmla="*/ 2147483647 h 389"/>
                <a:gd name="T88" fmla="*/ 2147483647 w 309"/>
                <a:gd name="T89" fmla="*/ 2147483647 h 389"/>
                <a:gd name="T90" fmla="*/ 2147483647 w 309"/>
                <a:gd name="T91" fmla="*/ 2147483647 h 389"/>
                <a:gd name="T92" fmla="*/ 2147483647 w 309"/>
                <a:gd name="T93" fmla="*/ 2147483647 h 389"/>
                <a:gd name="T94" fmla="*/ 2147483647 w 309"/>
                <a:gd name="T95" fmla="*/ 2147483647 h 389"/>
                <a:gd name="T96" fmla="*/ 0 w 309"/>
                <a:gd name="T97" fmla="*/ 2147483647 h 389"/>
                <a:gd name="T98" fmla="*/ 0 w 309"/>
                <a:gd name="T99" fmla="*/ 2147483647 h 3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9"/>
                <a:gd name="T151" fmla="*/ 0 h 389"/>
                <a:gd name="T152" fmla="*/ 309 w 309"/>
                <a:gd name="T153" fmla="*/ 389 h 38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9" h="389">
                  <a:moveTo>
                    <a:pt x="0" y="299"/>
                  </a:moveTo>
                  <a:lnTo>
                    <a:pt x="11" y="232"/>
                  </a:lnTo>
                  <a:lnTo>
                    <a:pt x="22" y="214"/>
                  </a:lnTo>
                  <a:lnTo>
                    <a:pt x="26" y="195"/>
                  </a:lnTo>
                  <a:lnTo>
                    <a:pt x="41" y="168"/>
                  </a:lnTo>
                  <a:lnTo>
                    <a:pt x="33" y="157"/>
                  </a:lnTo>
                  <a:lnTo>
                    <a:pt x="35" y="134"/>
                  </a:lnTo>
                  <a:lnTo>
                    <a:pt x="66" y="98"/>
                  </a:lnTo>
                  <a:lnTo>
                    <a:pt x="63" y="75"/>
                  </a:lnTo>
                  <a:lnTo>
                    <a:pt x="85" y="40"/>
                  </a:lnTo>
                  <a:lnTo>
                    <a:pt x="105" y="45"/>
                  </a:lnTo>
                  <a:lnTo>
                    <a:pt x="146" y="16"/>
                  </a:lnTo>
                  <a:lnTo>
                    <a:pt x="153" y="0"/>
                  </a:lnTo>
                  <a:lnTo>
                    <a:pt x="177" y="5"/>
                  </a:lnTo>
                  <a:lnTo>
                    <a:pt x="190" y="37"/>
                  </a:lnTo>
                  <a:lnTo>
                    <a:pt x="201" y="61"/>
                  </a:lnTo>
                  <a:lnTo>
                    <a:pt x="226" y="61"/>
                  </a:lnTo>
                  <a:lnTo>
                    <a:pt x="244" y="40"/>
                  </a:lnTo>
                  <a:lnTo>
                    <a:pt x="267" y="64"/>
                  </a:lnTo>
                  <a:lnTo>
                    <a:pt x="308" y="48"/>
                  </a:lnTo>
                  <a:lnTo>
                    <a:pt x="282" y="112"/>
                  </a:lnTo>
                  <a:lnTo>
                    <a:pt x="267" y="104"/>
                  </a:lnTo>
                  <a:lnTo>
                    <a:pt x="256" y="109"/>
                  </a:lnTo>
                  <a:lnTo>
                    <a:pt x="255" y="115"/>
                  </a:lnTo>
                  <a:lnTo>
                    <a:pt x="269" y="131"/>
                  </a:lnTo>
                  <a:lnTo>
                    <a:pt x="266" y="189"/>
                  </a:lnTo>
                  <a:lnTo>
                    <a:pt x="269" y="208"/>
                  </a:lnTo>
                  <a:lnTo>
                    <a:pt x="266" y="213"/>
                  </a:lnTo>
                  <a:lnTo>
                    <a:pt x="249" y="209"/>
                  </a:lnTo>
                  <a:lnTo>
                    <a:pt x="238" y="220"/>
                  </a:lnTo>
                  <a:lnTo>
                    <a:pt x="245" y="235"/>
                  </a:lnTo>
                  <a:lnTo>
                    <a:pt x="225" y="255"/>
                  </a:lnTo>
                  <a:lnTo>
                    <a:pt x="229" y="263"/>
                  </a:lnTo>
                  <a:lnTo>
                    <a:pt x="208" y="273"/>
                  </a:lnTo>
                  <a:lnTo>
                    <a:pt x="211" y="289"/>
                  </a:lnTo>
                  <a:lnTo>
                    <a:pt x="205" y="296"/>
                  </a:lnTo>
                  <a:lnTo>
                    <a:pt x="177" y="296"/>
                  </a:lnTo>
                  <a:lnTo>
                    <a:pt x="162" y="309"/>
                  </a:lnTo>
                  <a:lnTo>
                    <a:pt x="160" y="314"/>
                  </a:lnTo>
                  <a:lnTo>
                    <a:pt x="173" y="323"/>
                  </a:lnTo>
                  <a:lnTo>
                    <a:pt x="159" y="345"/>
                  </a:lnTo>
                  <a:lnTo>
                    <a:pt x="140" y="370"/>
                  </a:lnTo>
                  <a:lnTo>
                    <a:pt x="132" y="367"/>
                  </a:lnTo>
                  <a:lnTo>
                    <a:pt x="112" y="388"/>
                  </a:lnTo>
                  <a:lnTo>
                    <a:pt x="90" y="340"/>
                  </a:lnTo>
                  <a:lnTo>
                    <a:pt x="71" y="314"/>
                  </a:lnTo>
                  <a:lnTo>
                    <a:pt x="57" y="316"/>
                  </a:lnTo>
                  <a:lnTo>
                    <a:pt x="48" y="309"/>
                  </a:lnTo>
                  <a:lnTo>
                    <a:pt x="0" y="299"/>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41" name="hunan"/>
            <p:cNvSpPr>
              <a:spLocks noChangeAspect="1"/>
            </p:cNvSpPr>
            <p:nvPr/>
          </p:nvSpPr>
          <p:spPr bwMode="auto">
            <a:xfrm>
              <a:off x="2525747" y="2136955"/>
              <a:ext cx="436783" cy="460720"/>
            </a:xfrm>
            <a:custGeom>
              <a:avLst/>
              <a:gdLst>
                <a:gd name="T0" fmla="*/ 2147483647 w 392"/>
                <a:gd name="T1" fmla="*/ 2147483647 h 439"/>
                <a:gd name="T2" fmla="*/ 2147483647 w 392"/>
                <a:gd name="T3" fmla="*/ 2147483647 h 439"/>
                <a:gd name="T4" fmla="*/ 2147483647 w 392"/>
                <a:gd name="T5" fmla="*/ 2147483647 h 439"/>
                <a:gd name="T6" fmla="*/ 2147483647 w 392"/>
                <a:gd name="T7" fmla="*/ 2147483647 h 439"/>
                <a:gd name="T8" fmla="*/ 2147483647 w 392"/>
                <a:gd name="T9" fmla="*/ 2147483647 h 439"/>
                <a:gd name="T10" fmla="*/ 2147483647 w 392"/>
                <a:gd name="T11" fmla="*/ 2147483647 h 439"/>
                <a:gd name="T12" fmla="*/ 2147483647 w 392"/>
                <a:gd name="T13" fmla="*/ 0 h 439"/>
                <a:gd name="T14" fmla="*/ 2147483647 w 392"/>
                <a:gd name="T15" fmla="*/ 2147483647 h 439"/>
                <a:gd name="T16" fmla="*/ 2147483647 w 392"/>
                <a:gd name="T17" fmla="*/ 2147483647 h 439"/>
                <a:gd name="T18" fmla="*/ 2147483647 w 392"/>
                <a:gd name="T19" fmla="*/ 2147483647 h 439"/>
                <a:gd name="T20" fmla="*/ 2147483647 w 392"/>
                <a:gd name="T21" fmla="*/ 2147483647 h 439"/>
                <a:gd name="T22" fmla="*/ 2147483647 w 392"/>
                <a:gd name="T23" fmla="*/ 2147483647 h 439"/>
                <a:gd name="T24" fmla="*/ 2147483647 w 392"/>
                <a:gd name="T25" fmla="*/ 2147483647 h 439"/>
                <a:gd name="T26" fmla="*/ 2147483647 w 392"/>
                <a:gd name="T27" fmla="*/ 2147483647 h 439"/>
                <a:gd name="T28" fmla="*/ 2147483647 w 392"/>
                <a:gd name="T29" fmla="*/ 2147483647 h 439"/>
                <a:gd name="T30" fmla="*/ 2147483647 w 392"/>
                <a:gd name="T31" fmla="*/ 2147483647 h 439"/>
                <a:gd name="T32" fmla="*/ 2147483647 w 392"/>
                <a:gd name="T33" fmla="*/ 2147483647 h 439"/>
                <a:gd name="T34" fmla="*/ 2147483647 w 392"/>
                <a:gd name="T35" fmla="*/ 2147483647 h 439"/>
                <a:gd name="T36" fmla="*/ 2147483647 w 392"/>
                <a:gd name="T37" fmla="*/ 2147483647 h 439"/>
                <a:gd name="T38" fmla="*/ 2147483647 w 392"/>
                <a:gd name="T39" fmla="*/ 2147483647 h 439"/>
                <a:gd name="T40" fmla="*/ 2147483647 w 392"/>
                <a:gd name="T41" fmla="*/ 2147483647 h 439"/>
                <a:gd name="T42" fmla="*/ 2147483647 w 392"/>
                <a:gd name="T43" fmla="*/ 2147483647 h 439"/>
                <a:gd name="T44" fmla="*/ 2147483647 w 392"/>
                <a:gd name="T45" fmla="*/ 2147483647 h 439"/>
                <a:gd name="T46" fmla="*/ 2147483647 w 392"/>
                <a:gd name="T47" fmla="*/ 2147483647 h 439"/>
                <a:gd name="T48" fmla="*/ 2147483647 w 392"/>
                <a:gd name="T49" fmla="*/ 2147483647 h 439"/>
                <a:gd name="T50" fmla="*/ 2147483647 w 392"/>
                <a:gd name="T51" fmla="*/ 2147483647 h 439"/>
                <a:gd name="T52" fmla="*/ 2147483647 w 392"/>
                <a:gd name="T53" fmla="*/ 2147483647 h 439"/>
                <a:gd name="T54" fmla="*/ 2147483647 w 392"/>
                <a:gd name="T55" fmla="*/ 2147483647 h 439"/>
                <a:gd name="T56" fmla="*/ 2147483647 w 392"/>
                <a:gd name="T57" fmla="*/ 2147483647 h 439"/>
                <a:gd name="T58" fmla="*/ 2147483647 w 392"/>
                <a:gd name="T59" fmla="*/ 2147483647 h 439"/>
                <a:gd name="T60" fmla="*/ 2147483647 w 392"/>
                <a:gd name="T61" fmla="*/ 2147483647 h 439"/>
                <a:gd name="T62" fmla="*/ 2147483647 w 392"/>
                <a:gd name="T63" fmla="*/ 2147483647 h 439"/>
                <a:gd name="T64" fmla="*/ 2147483647 w 392"/>
                <a:gd name="T65" fmla="*/ 2147483647 h 439"/>
                <a:gd name="T66" fmla="*/ 2147483647 w 392"/>
                <a:gd name="T67" fmla="*/ 2147483647 h 439"/>
                <a:gd name="T68" fmla="*/ 2147483647 w 392"/>
                <a:gd name="T69" fmla="*/ 2147483647 h 439"/>
                <a:gd name="T70" fmla="*/ 2147483647 w 392"/>
                <a:gd name="T71" fmla="*/ 2147483647 h 4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92"/>
                <a:gd name="T109" fmla="*/ 0 h 439"/>
                <a:gd name="T110" fmla="*/ 392 w 392"/>
                <a:gd name="T111" fmla="*/ 439 h 4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92" h="439">
                  <a:moveTo>
                    <a:pt x="352" y="57"/>
                  </a:moveTo>
                  <a:lnTo>
                    <a:pt x="335" y="54"/>
                  </a:lnTo>
                  <a:lnTo>
                    <a:pt x="328" y="43"/>
                  </a:lnTo>
                  <a:lnTo>
                    <a:pt x="328" y="16"/>
                  </a:lnTo>
                  <a:lnTo>
                    <a:pt x="318" y="4"/>
                  </a:lnTo>
                  <a:lnTo>
                    <a:pt x="300" y="22"/>
                  </a:lnTo>
                  <a:lnTo>
                    <a:pt x="292" y="35"/>
                  </a:lnTo>
                  <a:lnTo>
                    <a:pt x="278" y="35"/>
                  </a:lnTo>
                  <a:lnTo>
                    <a:pt x="275" y="14"/>
                  </a:lnTo>
                  <a:lnTo>
                    <a:pt x="258" y="19"/>
                  </a:lnTo>
                  <a:lnTo>
                    <a:pt x="236" y="35"/>
                  </a:lnTo>
                  <a:lnTo>
                    <a:pt x="220" y="26"/>
                  </a:lnTo>
                  <a:lnTo>
                    <a:pt x="191" y="6"/>
                  </a:lnTo>
                  <a:lnTo>
                    <a:pt x="106" y="0"/>
                  </a:lnTo>
                  <a:lnTo>
                    <a:pt x="97" y="9"/>
                  </a:lnTo>
                  <a:lnTo>
                    <a:pt x="115" y="29"/>
                  </a:lnTo>
                  <a:lnTo>
                    <a:pt x="94" y="43"/>
                  </a:lnTo>
                  <a:lnTo>
                    <a:pt x="62" y="29"/>
                  </a:lnTo>
                  <a:lnTo>
                    <a:pt x="29" y="57"/>
                  </a:lnTo>
                  <a:lnTo>
                    <a:pt x="18" y="84"/>
                  </a:lnTo>
                  <a:lnTo>
                    <a:pt x="21" y="144"/>
                  </a:lnTo>
                  <a:lnTo>
                    <a:pt x="36" y="210"/>
                  </a:lnTo>
                  <a:lnTo>
                    <a:pt x="0" y="249"/>
                  </a:lnTo>
                  <a:lnTo>
                    <a:pt x="4" y="255"/>
                  </a:lnTo>
                  <a:lnTo>
                    <a:pt x="36" y="245"/>
                  </a:lnTo>
                  <a:lnTo>
                    <a:pt x="48" y="260"/>
                  </a:lnTo>
                  <a:lnTo>
                    <a:pt x="39" y="306"/>
                  </a:lnTo>
                  <a:lnTo>
                    <a:pt x="57" y="340"/>
                  </a:lnTo>
                  <a:lnTo>
                    <a:pt x="76" y="344"/>
                  </a:lnTo>
                  <a:lnTo>
                    <a:pt x="94" y="320"/>
                  </a:lnTo>
                  <a:lnTo>
                    <a:pt x="102" y="340"/>
                  </a:lnTo>
                  <a:lnTo>
                    <a:pt x="110" y="338"/>
                  </a:lnTo>
                  <a:lnTo>
                    <a:pt x="139" y="311"/>
                  </a:lnTo>
                  <a:lnTo>
                    <a:pt x="145" y="312"/>
                  </a:lnTo>
                  <a:lnTo>
                    <a:pt x="159" y="305"/>
                  </a:lnTo>
                  <a:lnTo>
                    <a:pt x="182" y="312"/>
                  </a:lnTo>
                  <a:lnTo>
                    <a:pt x="182" y="338"/>
                  </a:lnTo>
                  <a:lnTo>
                    <a:pt x="201" y="342"/>
                  </a:lnTo>
                  <a:lnTo>
                    <a:pt x="196" y="368"/>
                  </a:lnTo>
                  <a:lnTo>
                    <a:pt x="179" y="395"/>
                  </a:lnTo>
                  <a:lnTo>
                    <a:pt x="171" y="419"/>
                  </a:lnTo>
                  <a:lnTo>
                    <a:pt x="179" y="419"/>
                  </a:lnTo>
                  <a:lnTo>
                    <a:pt x="198" y="400"/>
                  </a:lnTo>
                  <a:lnTo>
                    <a:pt x="216" y="438"/>
                  </a:lnTo>
                  <a:lnTo>
                    <a:pt x="229" y="429"/>
                  </a:lnTo>
                  <a:lnTo>
                    <a:pt x="243" y="429"/>
                  </a:lnTo>
                  <a:lnTo>
                    <a:pt x="258" y="417"/>
                  </a:lnTo>
                  <a:lnTo>
                    <a:pt x="258" y="395"/>
                  </a:lnTo>
                  <a:lnTo>
                    <a:pt x="265" y="388"/>
                  </a:lnTo>
                  <a:lnTo>
                    <a:pt x="284" y="390"/>
                  </a:lnTo>
                  <a:lnTo>
                    <a:pt x="316" y="404"/>
                  </a:lnTo>
                  <a:lnTo>
                    <a:pt x="321" y="393"/>
                  </a:lnTo>
                  <a:lnTo>
                    <a:pt x="313" y="380"/>
                  </a:lnTo>
                  <a:lnTo>
                    <a:pt x="316" y="371"/>
                  </a:lnTo>
                  <a:lnTo>
                    <a:pt x="335" y="354"/>
                  </a:lnTo>
                  <a:lnTo>
                    <a:pt x="371" y="364"/>
                  </a:lnTo>
                  <a:lnTo>
                    <a:pt x="391" y="352"/>
                  </a:lnTo>
                  <a:lnTo>
                    <a:pt x="383" y="338"/>
                  </a:lnTo>
                  <a:lnTo>
                    <a:pt x="391" y="308"/>
                  </a:lnTo>
                  <a:lnTo>
                    <a:pt x="390" y="264"/>
                  </a:lnTo>
                  <a:lnTo>
                    <a:pt x="377" y="259"/>
                  </a:lnTo>
                  <a:lnTo>
                    <a:pt x="365" y="229"/>
                  </a:lnTo>
                  <a:lnTo>
                    <a:pt x="365" y="203"/>
                  </a:lnTo>
                  <a:lnTo>
                    <a:pt x="359" y="199"/>
                  </a:lnTo>
                  <a:lnTo>
                    <a:pt x="350" y="203"/>
                  </a:lnTo>
                  <a:lnTo>
                    <a:pt x="345" y="197"/>
                  </a:lnTo>
                  <a:lnTo>
                    <a:pt x="348" y="157"/>
                  </a:lnTo>
                  <a:lnTo>
                    <a:pt x="365" y="144"/>
                  </a:lnTo>
                  <a:lnTo>
                    <a:pt x="377" y="122"/>
                  </a:lnTo>
                  <a:lnTo>
                    <a:pt x="374" y="100"/>
                  </a:lnTo>
                  <a:lnTo>
                    <a:pt x="352" y="57"/>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42" name="zhejiang"/>
            <p:cNvSpPr>
              <a:spLocks noChangeAspect="1"/>
            </p:cNvSpPr>
            <p:nvPr/>
          </p:nvSpPr>
          <p:spPr bwMode="auto">
            <a:xfrm>
              <a:off x="3237893" y="1950706"/>
              <a:ext cx="303849" cy="333287"/>
            </a:xfrm>
            <a:custGeom>
              <a:avLst/>
              <a:gdLst>
                <a:gd name="T0" fmla="*/ 2147483647 w 274"/>
                <a:gd name="T1" fmla="*/ 2147483647 h 320"/>
                <a:gd name="T2" fmla="*/ 2147483647 w 274"/>
                <a:gd name="T3" fmla="*/ 2147483647 h 320"/>
                <a:gd name="T4" fmla="*/ 2147483647 w 274"/>
                <a:gd name="T5" fmla="*/ 2147483647 h 320"/>
                <a:gd name="T6" fmla="*/ 2147483647 w 274"/>
                <a:gd name="T7" fmla="*/ 2147483647 h 320"/>
                <a:gd name="T8" fmla="*/ 2147483647 w 274"/>
                <a:gd name="T9" fmla="*/ 2147483647 h 320"/>
                <a:gd name="T10" fmla="*/ 2147483647 w 274"/>
                <a:gd name="T11" fmla="*/ 2147483647 h 320"/>
                <a:gd name="T12" fmla="*/ 2147483647 w 274"/>
                <a:gd name="T13" fmla="*/ 2147483647 h 320"/>
                <a:gd name="T14" fmla="*/ 2147483647 w 274"/>
                <a:gd name="T15" fmla="*/ 2147483647 h 320"/>
                <a:gd name="T16" fmla="*/ 2147483647 w 274"/>
                <a:gd name="T17" fmla="*/ 2147483647 h 320"/>
                <a:gd name="T18" fmla="*/ 0 w 274"/>
                <a:gd name="T19" fmla="*/ 2147483647 h 320"/>
                <a:gd name="T20" fmla="*/ 2147483647 w 274"/>
                <a:gd name="T21" fmla="*/ 2147483647 h 320"/>
                <a:gd name="T22" fmla="*/ 2147483647 w 274"/>
                <a:gd name="T23" fmla="*/ 2147483647 h 320"/>
                <a:gd name="T24" fmla="*/ 2147483647 w 274"/>
                <a:gd name="T25" fmla="*/ 2147483647 h 320"/>
                <a:gd name="T26" fmla="*/ 2147483647 w 274"/>
                <a:gd name="T27" fmla="*/ 2147483647 h 320"/>
                <a:gd name="T28" fmla="*/ 2147483647 w 274"/>
                <a:gd name="T29" fmla="*/ 2147483647 h 320"/>
                <a:gd name="T30" fmla="*/ 2147483647 w 274"/>
                <a:gd name="T31" fmla="*/ 2147483647 h 320"/>
                <a:gd name="T32" fmla="*/ 2147483647 w 274"/>
                <a:gd name="T33" fmla="*/ 2147483647 h 320"/>
                <a:gd name="T34" fmla="*/ 2147483647 w 274"/>
                <a:gd name="T35" fmla="*/ 2147483647 h 320"/>
                <a:gd name="T36" fmla="*/ 2147483647 w 274"/>
                <a:gd name="T37" fmla="*/ 2147483647 h 320"/>
                <a:gd name="T38" fmla="*/ 2147483647 w 274"/>
                <a:gd name="T39" fmla="*/ 2147483647 h 320"/>
                <a:gd name="T40" fmla="*/ 2147483647 w 274"/>
                <a:gd name="T41" fmla="*/ 2147483647 h 320"/>
                <a:gd name="T42" fmla="*/ 2147483647 w 274"/>
                <a:gd name="T43" fmla="*/ 2147483647 h 320"/>
                <a:gd name="T44" fmla="*/ 2147483647 w 274"/>
                <a:gd name="T45" fmla="*/ 2147483647 h 320"/>
                <a:gd name="T46" fmla="*/ 2147483647 w 274"/>
                <a:gd name="T47" fmla="*/ 0 h 320"/>
                <a:gd name="T48" fmla="*/ 2147483647 w 274"/>
                <a:gd name="T49" fmla="*/ 2147483647 h 320"/>
                <a:gd name="T50" fmla="*/ 2147483647 w 274"/>
                <a:gd name="T51" fmla="*/ 2147483647 h 320"/>
                <a:gd name="T52" fmla="*/ 2147483647 w 274"/>
                <a:gd name="T53" fmla="*/ 2147483647 h 320"/>
                <a:gd name="T54" fmla="*/ 2147483647 w 274"/>
                <a:gd name="T55" fmla="*/ 2147483647 h 320"/>
                <a:gd name="T56" fmla="*/ 2147483647 w 274"/>
                <a:gd name="T57" fmla="*/ 2147483647 h 320"/>
                <a:gd name="T58" fmla="*/ 2147483647 w 274"/>
                <a:gd name="T59" fmla="*/ 2147483647 h 320"/>
                <a:gd name="T60" fmla="*/ 2147483647 w 274"/>
                <a:gd name="T61" fmla="*/ 2147483647 h 320"/>
                <a:gd name="T62" fmla="*/ 2147483647 w 274"/>
                <a:gd name="T63" fmla="*/ 2147483647 h 320"/>
                <a:gd name="T64" fmla="*/ 2147483647 w 274"/>
                <a:gd name="T65" fmla="*/ 2147483647 h 320"/>
                <a:gd name="T66" fmla="*/ 2147483647 w 274"/>
                <a:gd name="T67" fmla="*/ 2147483647 h 320"/>
                <a:gd name="T68" fmla="*/ 2147483647 w 274"/>
                <a:gd name="T69" fmla="*/ 2147483647 h 320"/>
                <a:gd name="T70" fmla="*/ 2147483647 w 274"/>
                <a:gd name="T71" fmla="*/ 2147483647 h 320"/>
                <a:gd name="T72" fmla="*/ 2147483647 w 274"/>
                <a:gd name="T73" fmla="*/ 2147483647 h 320"/>
                <a:gd name="T74" fmla="*/ 2147483647 w 274"/>
                <a:gd name="T75" fmla="*/ 2147483647 h 320"/>
                <a:gd name="T76" fmla="*/ 2147483647 w 274"/>
                <a:gd name="T77" fmla="*/ 2147483647 h 320"/>
                <a:gd name="T78" fmla="*/ 2147483647 w 274"/>
                <a:gd name="T79" fmla="*/ 2147483647 h 320"/>
                <a:gd name="T80" fmla="*/ 2147483647 w 274"/>
                <a:gd name="T81" fmla="*/ 2147483647 h 320"/>
                <a:gd name="T82" fmla="*/ 2147483647 w 274"/>
                <a:gd name="T83" fmla="*/ 2147483647 h 320"/>
                <a:gd name="T84" fmla="*/ 2147483647 w 274"/>
                <a:gd name="T85" fmla="*/ 2147483647 h 3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74"/>
                <a:gd name="T130" fmla="*/ 0 h 320"/>
                <a:gd name="T131" fmla="*/ 274 w 274"/>
                <a:gd name="T132" fmla="*/ 320 h 32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74" h="320">
                  <a:moveTo>
                    <a:pt x="197" y="303"/>
                  </a:moveTo>
                  <a:lnTo>
                    <a:pt x="156" y="319"/>
                  </a:lnTo>
                  <a:lnTo>
                    <a:pt x="133" y="295"/>
                  </a:lnTo>
                  <a:lnTo>
                    <a:pt x="115" y="316"/>
                  </a:lnTo>
                  <a:lnTo>
                    <a:pt x="90" y="316"/>
                  </a:lnTo>
                  <a:lnTo>
                    <a:pt x="79" y="292"/>
                  </a:lnTo>
                  <a:lnTo>
                    <a:pt x="66" y="260"/>
                  </a:lnTo>
                  <a:lnTo>
                    <a:pt x="42" y="255"/>
                  </a:lnTo>
                  <a:lnTo>
                    <a:pt x="16" y="207"/>
                  </a:lnTo>
                  <a:lnTo>
                    <a:pt x="0" y="183"/>
                  </a:lnTo>
                  <a:lnTo>
                    <a:pt x="10" y="171"/>
                  </a:lnTo>
                  <a:lnTo>
                    <a:pt x="16" y="166"/>
                  </a:lnTo>
                  <a:lnTo>
                    <a:pt x="43" y="128"/>
                  </a:lnTo>
                  <a:lnTo>
                    <a:pt x="42" y="96"/>
                  </a:lnTo>
                  <a:lnTo>
                    <a:pt x="51" y="83"/>
                  </a:lnTo>
                  <a:lnTo>
                    <a:pt x="72" y="79"/>
                  </a:lnTo>
                  <a:lnTo>
                    <a:pt x="79" y="70"/>
                  </a:lnTo>
                  <a:lnTo>
                    <a:pt x="71" y="55"/>
                  </a:lnTo>
                  <a:lnTo>
                    <a:pt x="82" y="41"/>
                  </a:lnTo>
                  <a:lnTo>
                    <a:pt x="82" y="11"/>
                  </a:lnTo>
                  <a:lnTo>
                    <a:pt x="97" y="4"/>
                  </a:lnTo>
                  <a:lnTo>
                    <a:pt x="123" y="20"/>
                  </a:lnTo>
                  <a:lnTo>
                    <a:pt x="155" y="25"/>
                  </a:lnTo>
                  <a:lnTo>
                    <a:pt x="176" y="0"/>
                  </a:lnTo>
                  <a:lnTo>
                    <a:pt x="201" y="22"/>
                  </a:lnTo>
                  <a:lnTo>
                    <a:pt x="190" y="30"/>
                  </a:lnTo>
                  <a:lnTo>
                    <a:pt x="177" y="50"/>
                  </a:lnTo>
                  <a:lnTo>
                    <a:pt x="156" y="55"/>
                  </a:lnTo>
                  <a:lnTo>
                    <a:pt x="149" y="61"/>
                  </a:lnTo>
                  <a:lnTo>
                    <a:pt x="168" y="73"/>
                  </a:lnTo>
                  <a:lnTo>
                    <a:pt x="206" y="55"/>
                  </a:lnTo>
                  <a:lnTo>
                    <a:pt x="267" y="81"/>
                  </a:lnTo>
                  <a:lnTo>
                    <a:pt x="273" y="133"/>
                  </a:lnTo>
                  <a:lnTo>
                    <a:pt x="249" y="133"/>
                  </a:lnTo>
                  <a:lnTo>
                    <a:pt x="247" y="148"/>
                  </a:lnTo>
                  <a:lnTo>
                    <a:pt x="260" y="170"/>
                  </a:lnTo>
                  <a:lnTo>
                    <a:pt x="249" y="183"/>
                  </a:lnTo>
                  <a:lnTo>
                    <a:pt x="261" y="204"/>
                  </a:lnTo>
                  <a:lnTo>
                    <a:pt x="241" y="228"/>
                  </a:lnTo>
                  <a:lnTo>
                    <a:pt x="232" y="215"/>
                  </a:lnTo>
                  <a:lnTo>
                    <a:pt x="202" y="292"/>
                  </a:lnTo>
                  <a:lnTo>
                    <a:pt x="197" y="303"/>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43" name="jiangsu"/>
            <p:cNvSpPr>
              <a:spLocks noChangeAspect="1"/>
            </p:cNvSpPr>
            <p:nvPr/>
          </p:nvSpPr>
          <p:spPr bwMode="auto">
            <a:xfrm>
              <a:off x="3038492" y="1646828"/>
              <a:ext cx="446279" cy="333287"/>
            </a:xfrm>
            <a:custGeom>
              <a:avLst/>
              <a:gdLst>
                <a:gd name="T0" fmla="*/ 2147483647 w 404"/>
                <a:gd name="T1" fmla="*/ 2147483647 h 323"/>
                <a:gd name="T2" fmla="*/ 2147483647 w 404"/>
                <a:gd name="T3" fmla="*/ 2147483647 h 323"/>
                <a:gd name="T4" fmla="*/ 2147483647 w 404"/>
                <a:gd name="T5" fmla="*/ 2147483647 h 323"/>
                <a:gd name="T6" fmla="*/ 2147483647 w 404"/>
                <a:gd name="T7" fmla="*/ 2147483647 h 323"/>
                <a:gd name="T8" fmla="*/ 2147483647 w 404"/>
                <a:gd name="T9" fmla="*/ 2147483647 h 323"/>
                <a:gd name="T10" fmla="*/ 2147483647 w 404"/>
                <a:gd name="T11" fmla="*/ 2147483647 h 323"/>
                <a:gd name="T12" fmla="*/ 2147483647 w 404"/>
                <a:gd name="T13" fmla="*/ 2147483647 h 323"/>
                <a:gd name="T14" fmla="*/ 2147483647 w 404"/>
                <a:gd name="T15" fmla="*/ 2147483647 h 323"/>
                <a:gd name="T16" fmla="*/ 2147483647 w 404"/>
                <a:gd name="T17" fmla="*/ 2147483647 h 323"/>
                <a:gd name="T18" fmla="*/ 2147483647 w 404"/>
                <a:gd name="T19" fmla="*/ 2147483647 h 323"/>
                <a:gd name="T20" fmla="*/ 2147483647 w 404"/>
                <a:gd name="T21" fmla="*/ 2147483647 h 323"/>
                <a:gd name="T22" fmla="*/ 2147483647 w 404"/>
                <a:gd name="T23" fmla="*/ 2147483647 h 323"/>
                <a:gd name="T24" fmla="*/ 2147483647 w 404"/>
                <a:gd name="T25" fmla="*/ 2147483647 h 323"/>
                <a:gd name="T26" fmla="*/ 2147483647 w 404"/>
                <a:gd name="T27" fmla="*/ 2147483647 h 323"/>
                <a:gd name="T28" fmla="*/ 2147483647 w 404"/>
                <a:gd name="T29" fmla="*/ 2147483647 h 323"/>
                <a:gd name="T30" fmla="*/ 2147483647 w 404"/>
                <a:gd name="T31" fmla="*/ 2147483647 h 323"/>
                <a:gd name="T32" fmla="*/ 2147483647 w 404"/>
                <a:gd name="T33" fmla="*/ 2147483647 h 323"/>
                <a:gd name="T34" fmla="*/ 2147483647 w 404"/>
                <a:gd name="T35" fmla="*/ 2147483647 h 323"/>
                <a:gd name="T36" fmla="*/ 2147483647 w 404"/>
                <a:gd name="T37" fmla="*/ 2147483647 h 323"/>
                <a:gd name="T38" fmla="*/ 2147483647 w 404"/>
                <a:gd name="T39" fmla="*/ 2147483647 h 323"/>
                <a:gd name="T40" fmla="*/ 2147483647 w 404"/>
                <a:gd name="T41" fmla="*/ 2147483647 h 323"/>
                <a:gd name="T42" fmla="*/ 2147483647 w 404"/>
                <a:gd name="T43" fmla="*/ 2147483647 h 323"/>
                <a:gd name="T44" fmla="*/ 2147483647 w 404"/>
                <a:gd name="T45" fmla="*/ 2147483647 h 323"/>
                <a:gd name="T46" fmla="*/ 2147483647 w 404"/>
                <a:gd name="T47" fmla="*/ 2147483647 h 323"/>
                <a:gd name="T48" fmla="*/ 2147483647 w 404"/>
                <a:gd name="T49" fmla="*/ 2147483647 h 323"/>
                <a:gd name="T50" fmla="*/ 2147483647 w 404"/>
                <a:gd name="T51" fmla="*/ 2147483647 h 323"/>
                <a:gd name="T52" fmla="*/ 2147483647 w 404"/>
                <a:gd name="T53" fmla="*/ 2147483647 h 323"/>
                <a:gd name="T54" fmla="*/ 2147483647 w 404"/>
                <a:gd name="T55" fmla="*/ 2147483647 h 323"/>
                <a:gd name="T56" fmla="*/ 0 w 404"/>
                <a:gd name="T57" fmla="*/ 2147483647 h 323"/>
                <a:gd name="T58" fmla="*/ 2147483647 w 404"/>
                <a:gd name="T59" fmla="*/ 2147483647 h 323"/>
                <a:gd name="T60" fmla="*/ 2147483647 w 404"/>
                <a:gd name="T61" fmla="*/ 2147483647 h 323"/>
                <a:gd name="T62" fmla="*/ 2147483647 w 404"/>
                <a:gd name="T63" fmla="*/ 2147483647 h 323"/>
                <a:gd name="T64" fmla="*/ 2147483647 w 404"/>
                <a:gd name="T65" fmla="*/ 2147483647 h 323"/>
                <a:gd name="T66" fmla="*/ 2147483647 w 404"/>
                <a:gd name="T67" fmla="*/ 2147483647 h 323"/>
                <a:gd name="T68" fmla="*/ 2147483647 w 404"/>
                <a:gd name="T69" fmla="*/ 2147483647 h 323"/>
                <a:gd name="T70" fmla="*/ 2147483647 w 404"/>
                <a:gd name="T71" fmla="*/ 2147483647 h 323"/>
                <a:gd name="T72" fmla="*/ 2147483647 w 404"/>
                <a:gd name="T73" fmla="*/ 2147483647 h 323"/>
                <a:gd name="T74" fmla="*/ 2147483647 w 404"/>
                <a:gd name="T75" fmla="*/ 2147483647 h 323"/>
                <a:gd name="T76" fmla="*/ 2147483647 w 404"/>
                <a:gd name="T77" fmla="*/ 2147483647 h 323"/>
                <a:gd name="T78" fmla="*/ 2147483647 w 404"/>
                <a:gd name="T79" fmla="*/ 2147483647 h 323"/>
                <a:gd name="T80" fmla="*/ 2147483647 w 404"/>
                <a:gd name="T81" fmla="*/ 0 h 323"/>
                <a:gd name="T82" fmla="*/ 2147483647 w 404"/>
                <a:gd name="T83" fmla="*/ 2147483647 h 323"/>
                <a:gd name="T84" fmla="*/ 2147483647 w 404"/>
                <a:gd name="T85" fmla="*/ 2147483647 h 323"/>
                <a:gd name="T86" fmla="*/ 2147483647 w 404"/>
                <a:gd name="T87" fmla="*/ 2147483647 h 323"/>
                <a:gd name="T88" fmla="*/ 2147483647 w 404"/>
                <a:gd name="T89" fmla="*/ 2147483647 h 323"/>
                <a:gd name="T90" fmla="*/ 2147483647 w 404"/>
                <a:gd name="T91" fmla="*/ 2147483647 h 323"/>
                <a:gd name="T92" fmla="*/ 2147483647 w 404"/>
                <a:gd name="T93" fmla="*/ 2147483647 h 323"/>
                <a:gd name="T94" fmla="*/ 2147483647 w 404"/>
                <a:gd name="T95" fmla="*/ 2147483647 h 323"/>
                <a:gd name="T96" fmla="*/ 2147483647 w 404"/>
                <a:gd name="T97" fmla="*/ 2147483647 h 323"/>
                <a:gd name="T98" fmla="*/ 2147483647 w 404"/>
                <a:gd name="T99" fmla="*/ 2147483647 h 323"/>
                <a:gd name="T100" fmla="*/ 2147483647 w 404"/>
                <a:gd name="T101" fmla="*/ 2147483647 h 323"/>
                <a:gd name="T102" fmla="*/ 2147483647 w 404"/>
                <a:gd name="T103" fmla="*/ 2147483647 h 323"/>
                <a:gd name="T104" fmla="*/ 2147483647 w 404"/>
                <a:gd name="T105" fmla="*/ 2147483647 h 323"/>
                <a:gd name="T106" fmla="*/ 2147483647 w 404"/>
                <a:gd name="T107" fmla="*/ 2147483647 h 323"/>
                <a:gd name="T108" fmla="*/ 2147483647 w 404"/>
                <a:gd name="T109" fmla="*/ 2147483647 h 323"/>
                <a:gd name="T110" fmla="*/ 2147483647 w 404"/>
                <a:gd name="T111" fmla="*/ 2147483647 h 323"/>
                <a:gd name="T112" fmla="*/ 2147483647 w 404"/>
                <a:gd name="T113" fmla="*/ 2147483647 h 323"/>
                <a:gd name="T114" fmla="*/ 2147483647 w 404"/>
                <a:gd name="T115" fmla="*/ 2147483647 h 3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04"/>
                <a:gd name="T175" fmla="*/ 0 h 323"/>
                <a:gd name="T176" fmla="*/ 404 w 404"/>
                <a:gd name="T177" fmla="*/ 323 h 3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04" h="323">
                  <a:moveTo>
                    <a:pt x="375" y="255"/>
                  </a:moveTo>
                  <a:lnTo>
                    <a:pt x="365" y="282"/>
                  </a:lnTo>
                  <a:lnTo>
                    <a:pt x="354" y="297"/>
                  </a:lnTo>
                  <a:lnTo>
                    <a:pt x="333" y="322"/>
                  </a:lnTo>
                  <a:lnTo>
                    <a:pt x="301" y="317"/>
                  </a:lnTo>
                  <a:lnTo>
                    <a:pt x="275" y="301"/>
                  </a:lnTo>
                  <a:lnTo>
                    <a:pt x="260" y="308"/>
                  </a:lnTo>
                  <a:lnTo>
                    <a:pt x="205" y="303"/>
                  </a:lnTo>
                  <a:lnTo>
                    <a:pt x="203" y="281"/>
                  </a:lnTo>
                  <a:lnTo>
                    <a:pt x="176" y="261"/>
                  </a:lnTo>
                  <a:lnTo>
                    <a:pt x="166" y="245"/>
                  </a:lnTo>
                  <a:lnTo>
                    <a:pt x="179" y="231"/>
                  </a:lnTo>
                  <a:lnTo>
                    <a:pt x="179" y="220"/>
                  </a:lnTo>
                  <a:lnTo>
                    <a:pt x="179" y="206"/>
                  </a:lnTo>
                  <a:lnTo>
                    <a:pt x="213" y="202"/>
                  </a:lnTo>
                  <a:lnTo>
                    <a:pt x="215" y="188"/>
                  </a:lnTo>
                  <a:lnTo>
                    <a:pt x="203" y="173"/>
                  </a:lnTo>
                  <a:lnTo>
                    <a:pt x="186" y="172"/>
                  </a:lnTo>
                  <a:lnTo>
                    <a:pt x="176" y="190"/>
                  </a:lnTo>
                  <a:lnTo>
                    <a:pt x="149" y="184"/>
                  </a:lnTo>
                  <a:lnTo>
                    <a:pt x="139" y="169"/>
                  </a:lnTo>
                  <a:lnTo>
                    <a:pt x="122" y="160"/>
                  </a:lnTo>
                  <a:lnTo>
                    <a:pt x="128" y="120"/>
                  </a:lnTo>
                  <a:lnTo>
                    <a:pt x="124" y="113"/>
                  </a:lnTo>
                  <a:lnTo>
                    <a:pt x="106" y="116"/>
                  </a:lnTo>
                  <a:lnTo>
                    <a:pt x="92" y="105"/>
                  </a:lnTo>
                  <a:lnTo>
                    <a:pt x="60" y="96"/>
                  </a:lnTo>
                  <a:lnTo>
                    <a:pt x="41" y="77"/>
                  </a:lnTo>
                  <a:lnTo>
                    <a:pt x="0" y="61"/>
                  </a:lnTo>
                  <a:lnTo>
                    <a:pt x="3" y="42"/>
                  </a:lnTo>
                  <a:lnTo>
                    <a:pt x="20" y="35"/>
                  </a:lnTo>
                  <a:lnTo>
                    <a:pt x="50" y="61"/>
                  </a:lnTo>
                  <a:lnTo>
                    <a:pt x="60" y="61"/>
                  </a:lnTo>
                  <a:lnTo>
                    <a:pt x="87" y="57"/>
                  </a:lnTo>
                  <a:lnTo>
                    <a:pt x="103" y="45"/>
                  </a:lnTo>
                  <a:lnTo>
                    <a:pt x="125" y="62"/>
                  </a:lnTo>
                  <a:lnTo>
                    <a:pt x="134" y="46"/>
                  </a:lnTo>
                  <a:lnTo>
                    <a:pt x="138" y="36"/>
                  </a:lnTo>
                  <a:lnTo>
                    <a:pt x="156" y="26"/>
                  </a:lnTo>
                  <a:lnTo>
                    <a:pt x="161" y="4"/>
                  </a:lnTo>
                  <a:lnTo>
                    <a:pt x="179" y="0"/>
                  </a:lnTo>
                  <a:lnTo>
                    <a:pt x="226" y="31"/>
                  </a:lnTo>
                  <a:lnTo>
                    <a:pt x="258" y="45"/>
                  </a:lnTo>
                  <a:lnTo>
                    <a:pt x="322" y="150"/>
                  </a:lnTo>
                  <a:lnTo>
                    <a:pt x="319" y="161"/>
                  </a:lnTo>
                  <a:lnTo>
                    <a:pt x="362" y="181"/>
                  </a:lnTo>
                  <a:lnTo>
                    <a:pt x="374" y="198"/>
                  </a:lnTo>
                  <a:lnTo>
                    <a:pt x="393" y="208"/>
                  </a:lnTo>
                  <a:lnTo>
                    <a:pt x="403" y="227"/>
                  </a:lnTo>
                  <a:lnTo>
                    <a:pt x="389" y="232"/>
                  </a:lnTo>
                  <a:lnTo>
                    <a:pt x="368" y="226"/>
                  </a:lnTo>
                  <a:lnTo>
                    <a:pt x="338" y="226"/>
                  </a:lnTo>
                  <a:lnTo>
                    <a:pt x="311" y="216"/>
                  </a:lnTo>
                  <a:lnTo>
                    <a:pt x="298" y="226"/>
                  </a:lnTo>
                  <a:lnTo>
                    <a:pt x="325" y="232"/>
                  </a:lnTo>
                  <a:lnTo>
                    <a:pt x="349" y="243"/>
                  </a:lnTo>
                  <a:lnTo>
                    <a:pt x="375" y="255"/>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44" name="hubei"/>
            <p:cNvSpPr>
              <a:spLocks noChangeAspect="1"/>
            </p:cNvSpPr>
            <p:nvPr/>
          </p:nvSpPr>
          <p:spPr bwMode="auto">
            <a:xfrm>
              <a:off x="2468775" y="1852681"/>
              <a:ext cx="617194" cy="372497"/>
            </a:xfrm>
            <a:custGeom>
              <a:avLst/>
              <a:gdLst>
                <a:gd name="T0" fmla="*/ 2147483647 w 551"/>
                <a:gd name="T1" fmla="*/ 2147483647 h 346"/>
                <a:gd name="T2" fmla="*/ 2147483647 w 551"/>
                <a:gd name="T3" fmla="*/ 2147483647 h 346"/>
                <a:gd name="T4" fmla="*/ 2147483647 w 551"/>
                <a:gd name="T5" fmla="*/ 2147483647 h 346"/>
                <a:gd name="T6" fmla="*/ 2147483647 w 551"/>
                <a:gd name="T7" fmla="*/ 2147483647 h 346"/>
                <a:gd name="T8" fmla="*/ 2147483647 w 551"/>
                <a:gd name="T9" fmla="*/ 2147483647 h 346"/>
                <a:gd name="T10" fmla="*/ 2147483647 w 551"/>
                <a:gd name="T11" fmla="*/ 2147483647 h 346"/>
                <a:gd name="T12" fmla="*/ 2147483647 w 551"/>
                <a:gd name="T13" fmla="*/ 2147483647 h 346"/>
                <a:gd name="T14" fmla="*/ 2147483647 w 551"/>
                <a:gd name="T15" fmla="*/ 2147483647 h 346"/>
                <a:gd name="T16" fmla="*/ 2147483647 w 551"/>
                <a:gd name="T17" fmla="*/ 2147483647 h 346"/>
                <a:gd name="T18" fmla="*/ 2147483647 w 551"/>
                <a:gd name="T19" fmla="*/ 2147483647 h 346"/>
                <a:gd name="T20" fmla="*/ 2147483647 w 551"/>
                <a:gd name="T21" fmla="*/ 2147483647 h 346"/>
                <a:gd name="T22" fmla="*/ 2147483647 w 551"/>
                <a:gd name="T23" fmla="*/ 2147483647 h 346"/>
                <a:gd name="T24" fmla="*/ 2147483647 w 551"/>
                <a:gd name="T25" fmla="*/ 2147483647 h 346"/>
                <a:gd name="T26" fmla="*/ 2147483647 w 551"/>
                <a:gd name="T27" fmla="*/ 2147483647 h 346"/>
                <a:gd name="T28" fmla="*/ 2147483647 w 551"/>
                <a:gd name="T29" fmla="*/ 2147483647 h 346"/>
                <a:gd name="T30" fmla="*/ 2147483647 w 551"/>
                <a:gd name="T31" fmla="*/ 2147483647 h 346"/>
                <a:gd name="T32" fmla="*/ 2147483647 w 551"/>
                <a:gd name="T33" fmla="*/ 2147483647 h 346"/>
                <a:gd name="T34" fmla="*/ 2147483647 w 551"/>
                <a:gd name="T35" fmla="*/ 2147483647 h 346"/>
                <a:gd name="T36" fmla="*/ 2147483647 w 551"/>
                <a:gd name="T37" fmla="*/ 2147483647 h 346"/>
                <a:gd name="T38" fmla="*/ 2147483647 w 551"/>
                <a:gd name="T39" fmla="*/ 2147483647 h 346"/>
                <a:gd name="T40" fmla="*/ 2147483647 w 551"/>
                <a:gd name="T41" fmla="*/ 0 h 346"/>
                <a:gd name="T42" fmla="*/ 2147483647 w 551"/>
                <a:gd name="T43" fmla="*/ 2147483647 h 346"/>
                <a:gd name="T44" fmla="*/ 2147483647 w 551"/>
                <a:gd name="T45" fmla="*/ 2147483647 h 346"/>
                <a:gd name="T46" fmla="*/ 2147483647 w 551"/>
                <a:gd name="T47" fmla="*/ 2147483647 h 346"/>
                <a:gd name="T48" fmla="*/ 2147483647 w 551"/>
                <a:gd name="T49" fmla="*/ 2147483647 h 346"/>
                <a:gd name="T50" fmla="*/ 2147483647 w 551"/>
                <a:gd name="T51" fmla="*/ 2147483647 h 346"/>
                <a:gd name="T52" fmla="*/ 2147483647 w 551"/>
                <a:gd name="T53" fmla="*/ 2147483647 h 346"/>
                <a:gd name="T54" fmla="*/ 2147483647 w 551"/>
                <a:gd name="T55" fmla="*/ 2147483647 h 346"/>
                <a:gd name="T56" fmla="*/ 2147483647 w 551"/>
                <a:gd name="T57" fmla="*/ 2147483647 h 346"/>
                <a:gd name="T58" fmla="*/ 2147483647 w 551"/>
                <a:gd name="T59" fmla="*/ 2147483647 h 346"/>
                <a:gd name="T60" fmla="*/ 2147483647 w 551"/>
                <a:gd name="T61" fmla="*/ 2147483647 h 346"/>
                <a:gd name="T62" fmla="*/ 2147483647 w 551"/>
                <a:gd name="T63" fmla="*/ 2147483647 h 346"/>
                <a:gd name="T64" fmla="*/ 2147483647 w 551"/>
                <a:gd name="T65" fmla="*/ 2147483647 h 346"/>
                <a:gd name="T66" fmla="*/ 2147483647 w 551"/>
                <a:gd name="T67" fmla="*/ 2147483647 h 3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1"/>
                <a:gd name="T103" fmla="*/ 0 h 346"/>
                <a:gd name="T104" fmla="*/ 551 w 551"/>
                <a:gd name="T105" fmla="*/ 346 h 3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1" h="346">
                  <a:moveTo>
                    <a:pt x="65" y="345"/>
                  </a:moveTo>
                  <a:lnTo>
                    <a:pt x="76" y="318"/>
                  </a:lnTo>
                  <a:lnTo>
                    <a:pt x="109" y="290"/>
                  </a:lnTo>
                  <a:lnTo>
                    <a:pt x="141" y="304"/>
                  </a:lnTo>
                  <a:lnTo>
                    <a:pt x="162" y="290"/>
                  </a:lnTo>
                  <a:lnTo>
                    <a:pt x="144" y="270"/>
                  </a:lnTo>
                  <a:lnTo>
                    <a:pt x="153" y="261"/>
                  </a:lnTo>
                  <a:lnTo>
                    <a:pt x="238" y="267"/>
                  </a:lnTo>
                  <a:lnTo>
                    <a:pt x="267" y="287"/>
                  </a:lnTo>
                  <a:lnTo>
                    <a:pt x="283" y="296"/>
                  </a:lnTo>
                  <a:lnTo>
                    <a:pt x="305" y="280"/>
                  </a:lnTo>
                  <a:lnTo>
                    <a:pt x="322" y="275"/>
                  </a:lnTo>
                  <a:lnTo>
                    <a:pt x="325" y="296"/>
                  </a:lnTo>
                  <a:lnTo>
                    <a:pt x="339" y="296"/>
                  </a:lnTo>
                  <a:lnTo>
                    <a:pt x="347" y="283"/>
                  </a:lnTo>
                  <a:lnTo>
                    <a:pt x="365" y="265"/>
                  </a:lnTo>
                  <a:lnTo>
                    <a:pt x="375" y="277"/>
                  </a:lnTo>
                  <a:lnTo>
                    <a:pt x="375" y="304"/>
                  </a:lnTo>
                  <a:lnTo>
                    <a:pt x="382" y="315"/>
                  </a:lnTo>
                  <a:lnTo>
                    <a:pt x="399" y="318"/>
                  </a:lnTo>
                  <a:lnTo>
                    <a:pt x="418" y="299"/>
                  </a:lnTo>
                  <a:lnTo>
                    <a:pt x="445" y="290"/>
                  </a:lnTo>
                  <a:lnTo>
                    <a:pt x="498" y="243"/>
                  </a:lnTo>
                  <a:lnTo>
                    <a:pt x="522" y="245"/>
                  </a:lnTo>
                  <a:lnTo>
                    <a:pt x="550" y="235"/>
                  </a:lnTo>
                  <a:lnTo>
                    <a:pt x="515" y="168"/>
                  </a:lnTo>
                  <a:lnTo>
                    <a:pt x="526" y="148"/>
                  </a:lnTo>
                  <a:lnTo>
                    <a:pt x="523" y="140"/>
                  </a:lnTo>
                  <a:lnTo>
                    <a:pt x="505" y="135"/>
                  </a:lnTo>
                  <a:lnTo>
                    <a:pt x="473" y="116"/>
                  </a:lnTo>
                  <a:lnTo>
                    <a:pt x="458" y="107"/>
                  </a:lnTo>
                  <a:lnTo>
                    <a:pt x="438" y="116"/>
                  </a:lnTo>
                  <a:lnTo>
                    <a:pt x="416" y="98"/>
                  </a:lnTo>
                  <a:lnTo>
                    <a:pt x="387" y="98"/>
                  </a:lnTo>
                  <a:lnTo>
                    <a:pt x="365" y="86"/>
                  </a:lnTo>
                  <a:lnTo>
                    <a:pt x="358" y="67"/>
                  </a:lnTo>
                  <a:lnTo>
                    <a:pt x="347" y="55"/>
                  </a:lnTo>
                  <a:lnTo>
                    <a:pt x="331" y="65"/>
                  </a:lnTo>
                  <a:lnTo>
                    <a:pt x="317" y="58"/>
                  </a:lnTo>
                  <a:lnTo>
                    <a:pt x="271" y="65"/>
                  </a:lnTo>
                  <a:lnTo>
                    <a:pt x="220" y="54"/>
                  </a:lnTo>
                  <a:lnTo>
                    <a:pt x="159" y="0"/>
                  </a:lnTo>
                  <a:lnTo>
                    <a:pt x="143" y="14"/>
                  </a:lnTo>
                  <a:lnTo>
                    <a:pt x="135" y="8"/>
                  </a:lnTo>
                  <a:lnTo>
                    <a:pt x="123" y="8"/>
                  </a:lnTo>
                  <a:lnTo>
                    <a:pt x="68" y="8"/>
                  </a:lnTo>
                  <a:lnTo>
                    <a:pt x="59" y="15"/>
                  </a:lnTo>
                  <a:lnTo>
                    <a:pt x="76" y="31"/>
                  </a:lnTo>
                  <a:lnTo>
                    <a:pt x="93" y="35"/>
                  </a:lnTo>
                  <a:lnTo>
                    <a:pt x="108" y="41"/>
                  </a:lnTo>
                  <a:lnTo>
                    <a:pt x="100" y="52"/>
                  </a:lnTo>
                  <a:lnTo>
                    <a:pt x="73" y="65"/>
                  </a:lnTo>
                  <a:lnTo>
                    <a:pt x="68" y="87"/>
                  </a:lnTo>
                  <a:lnTo>
                    <a:pt x="73" y="95"/>
                  </a:lnTo>
                  <a:lnTo>
                    <a:pt x="76" y="122"/>
                  </a:lnTo>
                  <a:lnTo>
                    <a:pt x="93" y="125"/>
                  </a:lnTo>
                  <a:lnTo>
                    <a:pt x="109" y="146"/>
                  </a:lnTo>
                  <a:lnTo>
                    <a:pt x="117" y="189"/>
                  </a:lnTo>
                  <a:lnTo>
                    <a:pt x="111" y="203"/>
                  </a:lnTo>
                  <a:lnTo>
                    <a:pt x="100" y="200"/>
                  </a:lnTo>
                  <a:lnTo>
                    <a:pt x="69" y="225"/>
                  </a:lnTo>
                  <a:lnTo>
                    <a:pt x="14" y="233"/>
                  </a:lnTo>
                  <a:lnTo>
                    <a:pt x="0" y="248"/>
                  </a:lnTo>
                  <a:lnTo>
                    <a:pt x="12" y="263"/>
                  </a:lnTo>
                  <a:lnTo>
                    <a:pt x="13" y="295"/>
                  </a:lnTo>
                  <a:lnTo>
                    <a:pt x="28" y="298"/>
                  </a:lnTo>
                  <a:lnTo>
                    <a:pt x="65" y="345"/>
                  </a:lnTo>
                </a:path>
              </a:pathLst>
            </a:custGeom>
            <a:solidFill>
              <a:srgbClr val="FABC00"/>
            </a:solid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45" name="shanxi1"/>
            <p:cNvSpPr>
              <a:spLocks noChangeAspect="1"/>
            </p:cNvSpPr>
            <p:nvPr/>
          </p:nvSpPr>
          <p:spPr bwMode="auto">
            <a:xfrm>
              <a:off x="2573223" y="1215516"/>
              <a:ext cx="275363" cy="529337"/>
            </a:xfrm>
            <a:custGeom>
              <a:avLst/>
              <a:gdLst>
                <a:gd name="T0" fmla="*/ 2147483647 w 247"/>
                <a:gd name="T1" fmla="*/ 2147483647 h 507"/>
                <a:gd name="T2" fmla="*/ 2147483647 w 247"/>
                <a:gd name="T3" fmla="*/ 2147483647 h 507"/>
                <a:gd name="T4" fmla="*/ 2147483647 w 247"/>
                <a:gd name="T5" fmla="*/ 2147483647 h 507"/>
                <a:gd name="T6" fmla="*/ 2147483647 w 247"/>
                <a:gd name="T7" fmla="*/ 2147483647 h 507"/>
                <a:gd name="T8" fmla="*/ 2147483647 w 247"/>
                <a:gd name="T9" fmla="*/ 2147483647 h 507"/>
                <a:gd name="T10" fmla="*/ 2147483647 w 247"/>
                <a:gd name="T11" fmla="*/ 2147483647 h 507"/>
                <a:gd name="T12" fmla="*/ 2147483647 w 247"/>
                <a:gd name="T13" fmla="*/ 2147483647 h 507"/>
                <a:gd name="T14" fmla="*/ 2147483647 w 247"/>
                <a:gd name="T15" fmla="*/ 2147483647 h 507"/>
                <a:gd name="T16" fmla="*/ 2147483647 w 247"/>
                <a:gd name="T17" fmla="*/ 2147483647 h 507"/>
                <a:gd name="T18" fmla="*/ 2147483647 w 247"/>
                <a:gd name="T19" fmla="*/ 2147483647 h 507"/>
                <a:gd name="T20" fmla="*/ 2147483647 w 247"/>
                <a:gd name="T21" fmla="*/ 2147483647 h 507"/>
                <a:gd name="T22" fmla="*/ 2147483647 w 247"/>
                <a:gd name="T23" fmla="*/ 2147483647 h 507"/>
                <a:gd name="T24" fmla="*/ 2147483647 w 247"/>
                <a:gd name="T25" fmla="*/ 2147483647 h 507"/>
                <a:gd name="T26" fmla="*/ 2147483647 w 247"/>
                <a:gd name="T27" fmla="*/ 2147483647 h 507"/>
                <a:gd name="T28" fmla="*/ 2147483647 w 247"/>
                <a:gd name="T29" fmla="*/ 2147483647 h 507"/>
                <a:gd name="T30" fmla="*/ 2147483647 w 247"/>
                <a:gd name="T31" fmla="*/ 2147483647 h 507"/>
                <a:gd name="T32" fmla="*/ 2147483647 w 247"/>
                <a:gd name="T33" fmla="*/ 2147483647 h 507"/>
                <a:gd name="T34" fmla="*/ 2147483647 w 247"/>
                <a:gd name="T35" fmla="*/ 2147483647 h 507"/>
                <a:gd name="T36" fmla="*/ 2147483647 w 247"/>
                <a:gd name="T37" fmla="*/ 0 h 507"/>
                <a:gd name="T38" fmla="*/ 2147483647 w 247"/>
                <a:gd name="T39" fmla="*/ 2147483647 h 507"/>
                <a:gd name="T40" fmla="*/ 2147483647 w 247"/>
                <a:gd name="T41" fmla="*/ 2147483647 h 507"/>
                <a:gd name="T42" fmla="*/ 2147483647 w 247"/>
                <a:gd name="T43" fmla="*/ 2147483647 h 507"/>
                <a:gd name="T44" fmla="*/ 2147483647 w 247"/>
                <a:gd name="T45" fmla="*/ 2147483647 h 507"/>
                <a:gd name="T46" fmla="*/ 2147483647 w 247"/>
                <a:gd name="T47" fmla="*/ 2147483647 h 507"/>
                <a:gd name="T48" fmla="*/ 2147483647 w 247"/>
                <a:gd name="T49" fmla="*/ 2147483647 h 507"/>
                <a:gd name="T50" fmla="*/ 2147483647 w 247"/>
                <a:gd name="T51" fmla="*/ 2147483647 h 507"/>
                <a:gd name="T52" fmla="*/ 2147483647 w 247"/>
                <a:gd name="T53" fmla="*/ 2147483647 h 507"/>
                <a:gd name="T54" fmla="*/ 2147483647 w 247"/>
                <a:gd name="T55" fmla="*/ 2147483647 h 507"/>
                <a:gd name="T56" fmla="*/ 2147483647 w 247"/>
                <a:gd name="T57" fmla="*/ 2147483647 h 507"/>
                <a:gd name="T58" fmla="*/ 2147483647 w 247"/>
                <a:gd name="T59" fmla="*/ 2147483647 h 507"/>
                <a:gd name="T60" fmla="*/ 2147483647 w 247"/>
                <a:gd name="T61" fmla="*/ 2147483647 h 507"/>
                <a:gd name="T62" fmla="*/ 2147483647 w 247"/>
                <a:gd name="T63" fmla="*/ 2147483647 h 507"/>
                <a:gd name="T64" fmla="*/ 0 w 247"/>
                <a:gd name="T65" fmla="*/ 2147483647 h 507"/>
                <a:gd name="T66" fmla="*/ 2147483647 w 247"/>
                <a:gd name="T67" fmla="*/ 2147483647 h 507"/>
                <a:gd name="T68" fmla="*/ 2147483647 w 247"/>
                <a:gd name="T69" fmla="*/ 2147483647 h 507"/>
                <a:gd name="T70" fmla="*/ 2147483647 w 247"/>
                <a:gd name="T71" fmla="*/ 2147483647 h 507"/>
                <a:gd name="T72" fmla="*/ 2147483647 w 247"/>
                <a:gd name="T73" fmla="*/ 2147483647 h 5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7"/>
                <a:gd name="T112" fmla="*/ 0 h 507"/>
                <a:gd name="T113" fmla="*/ 247 w 247"/>
                <a:gd name="T114" fmla="*/ 507 h 5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7" h="507">
                  <a:moveTo>
                    <a:pt x="16" y="506"/>
                  </a:moveTo>
                  <a:lnTo>
                    <a:pt x="70" y="492"/>
                  </a:lnTo>
                  <a:lnTo>
                    <a:pt x="136" y="446"/>
                  </a:lnTo>
                  <a:lnTo>
                    <a:pt x="184" y="436"/>
                  </a:lnTo>
                  <a:lnTo>
                    <a:pt x="219" y="408"/>
                  </a:lnTo>
                  <a:lnTo>
                    <a:pt x="224" y="347"/>
                  </a:lnTo>
                  <a:lnTo>
                    <a:pt x="206" y="326"/>
                  </a:lnTo>
                  <a:lnTo>
                    <a:pt x="212" y="307"/>
                  </a:lnTo>
                  <a:lnTo>
                    <a:pt x="224" y="290"/>
                  </a:lnTo>
                  <a:lnTo>
                    <a:pt x="227" y="265"/>
                  </a:lnTo>
                  <a:lnTo>
                    <a:pt x="238" y="246"/>
                  </a:lnTo>
                  <a:lnTo>
                    <a:pt x="219" y="209"/>
                  </a:lnTo>
                  <a:lnTo>
                    <a:pt x="193" y="179"/>
                  </a:lnTo>
                  <a:lnTo>
                    <a:pt x="208" y="132"/>
                  </a:lnTo>
                  <a:lnTo>
                    <a:pt x="240" y="110"/>
                  </a:lnTo>
                  <a:lnTo>
                    <a:pt x="246" y="80"/>
                  </a:lnTo>
                  <a:lnTo>
                    <a:pt x="232" y="52"/>
                  </a:lnTo>
                  <a:lnTo>
                    <a:pt x="232" y="18"/>
                  </a:lnTo>
                  <a:lnTo>
                    <a:pt x="212" y="0"/>
                  </a:lnTo>
                  <a:lnTo>
                    <a:pt x="165" y="24"/>
                  </a:lnTo>
                  <a:lnTo>
                    <a:pt x="157" y="17"/>
                  </a:lnTo>
                  <a:lnTo>
                    <a:pt x="131" y="34"/>
                  </a:lnTo>
                  <a:lnTo>
                    <a:pt x="111" y="33"/>
                  </a:lnTo>
                  <a:lnTo>
                    <a:pt x="70" y="92"/>
                  </a:lnTo>
                  <a:lnTo>
                    <a:pt x="56" y="92"/>
                  </a:lnTo>
                  <a:lnTo>
                    <a:pt x="35" y="110"/>
                  </a:lnTo>
                  <a:lnTo>
                    <a:pt x="36" y="137"/>
                  </a:lnTo>
                  <a:lnTo>
                    <a:pt x="25" y="159"/>
                  </a:lnTo>
                  <a:lnTo>
                    <a:pt x="22" y="188"/>
                  </a:lnTo>
                  <a:lnTo>
                    <a:pt x="2" y="220"/>
                  </a:lnTo>
                  <a:lnTo>
                    <a:pt x="24" y="265"/>
                  </a:lnTo>
                  <a:lnTo>
                    <a:pt x="16" y="290"/>
                  </a:lnTo>
                  <a:lnTo>
                    <a:pt x="0" y="317"/>
                  </a:lnTo>
                  <a:lnTo>
                    <a:pt x="24" y="427"/>
                  </a:lnTo>
                  <a:lnTo>
                    <a:pt x="7" y="484"/>
                  </a:lnTo>
                  <a:lnTo>
                    <a:pt x="16" y="506"/>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46" name="shandong"/>
            <p:cNvSpPr>
              <a:spLocks noChangeAspect="1"/>
            </p:cNvSpPr>
            <p:nvPr/>
          </p:nvSpPr>
          <p:spPr bwMode="auto">
            <a:xfrm>
              <a:off x="2924549" y="1382159"/>
              <a:ext cx="512746" cy="333287"/>
            </a:xfrm>
            <a:custGeom>
              <a:avLst/>
              <a:gdLst>
                <a:gd name="T0" fmla="*/ 2147483647 w 461"/>
                <a:gd name="T1" fmla="*/ 2147483647 h 316"/>
                <a:gd name="T2" fmla="*/ 2147483647 w 461"/>
                <a:gd name="T3" fmla="*/ 2147483647 h 316"/>
                <a:gd name="T4" fmla="*/ 2147483647 w 461"/>
                <a:gd name="T5" fmla="*/ 2147483647 h 316"/>
                <a:gd name="T6" fmla="*/ 2147483647 w 461"/>
                <a:gd name="T7" fmla="*/ 2147483647 h 316"/>
                <a:gd name="T8" fmla="*/ 2147483647 w 461"/>
                <a:gd name="T9" fmla="*/ 2147483647 h 316"/>
                <a:gd name="T10" fmla="*/ 2147483647 w 461"/>
                <a:gd name="T11" fmla="*/ 2147483647 h 316"/>
                <a:gd name="T12" fmla="*/ 2147483647 w 461"/>
                <a:gd name="T13" fmla="*/ 2147483647 h 316"/>
                <a:gd name="T14" fmla="*/ 2147483647 w 461"/>
                <a:gd name="T15" fmla="*/ 2147483647 h 316"/>
                <a:gd name="T16" fmla="*/ 2147483647 w 461"/>
                <a:gd name="T17" fmla="*/ 2147483647 h 316"/>
                <a:gd name="T18" fmla="*/ 2147483647 w 461"/>
                <a:gd name="T19" fmla="*/ 2147483647 h 316"/>
                <a:gd name="T20" fmla="*/ 2147483647 w 461"/>
                <a:gd name="T21" fmla="*/ 2147483647 h 316"/>
                <a:gd name="T22" fmla="*/ 2147483647 w 461"/>
                <a:gd name="T23" fmla="*/ 2147483647 h 316"/>
                <a:gd name="T24" fmla="*/ 2147483647 w 461"/>
                <a:gd name="T25" fmla="*/ 2147483647 h 316"/>
                <a:gd name="T26" fmla="*/ 2147483647 w 461"/>
                <a:gd name="T27" fmla="*/ 2147483647 h 316"/>
                <a:gd name="T28" fmla="*/ 2147483647 w 461"/>
                <a:gd name="T29" fmla="*/ 2147483647 h 316"/>
                <a:gd name="T30" fmla="*/ 2147483647 w 461"/>
                <a:gd name="T31" fmla="*/ 2147483647 h 316"/>
                <a:gd name="T32" fmla="*/ 2147483647 w 461"/>
                <a:gd name="T33" fmla="*/ 2147483647 h 316"/>
                <a:gd name="T34" fmla="*/ 2147483647 w 461"/>
                <a:gd name="T35" fmla="*/ 2147483647 h 316"/>
                <a:gd name="T36" fmla="*/ 2147483647 w 461"/>
                <a:gd name="T37" fmla="*/ 2147483647 h 316"/>
                <a:gd name="T38" fmla="*/ 2147483647 w 461"/>
                <a:gd name="T39" fmla="*/ 2147483647 h 316"/>
                <a:gd name="T40" fmla="*/ 2147483647 w 461"/>
                <a:gd name="T41" fmla="*/ 2147483647 h 316"/>
                <a:gd name="T42" fmla="*/ 2147483647 w 461"/>
                <a:gd name="T43" fmla="*/ 2147483647 h 316"/>
                <a:gd name="T44" fmla="*/ 2147483647 w 461"/>
                <a:gd name="T45" fmla="*/ 2147483647 h 316"/>
                <a:gd name="T46" fmla="*/ 2147483647 w 461"/>
                <a:gd name="T47" fmla="*/ 2147483647 h 316"/>
                <a:gd name="T48" fmla="*/ 2147483647 w 461"/>
                <a:gd name="T49" fmla="*/ 2147483647 h 316"/>
                <a:gd name="T50" fmla="*/ 2147483647 w 461"/>
                <a:gd name="T51" fmla="*/ 0 h 316"/>
                <a:gd name="T52" fmla="*/ 2147483647 w 461"/>
                <a:gd name="T53" fmla="*/ 2147483647 h 316"/>
                <a:gd name="T54" fmla="*/ 2147483647 w 461"/>
                <a:gd name="T55" fmla="*/ 2147483647 h 316"/>
                <a:gd name="T56" fmla="*/ 2147483647 w 461"/>
                <a:gd name="T57" fmla="*/ 2147483647 h 316"/>
                <a:gd name="T58" fmla="*/ 2147483647 w 461"/>
                <a:gd name="T59" fmla="*/ 2147483647 h 316"/>
                <a:gd name="T60" fmla="*/ 2147483647 w 461"/>
                <a:gd name="T61" fmla="*/ 2147483647 h 316"/>
                <a:gd name="T62" fmla="*/ 2147483647 w 461"/>
                <a:gd name="T63" fmla="*/ 2147483647 h 316"/>
                <a:gd name="T64" fmla="*/ 2147483647 w 461"/>
                <a:gd name="T65" fmla="*/ 2147483647 h 316"/>
                <a:gd name="T66" fmla="*/ 2147483647 w 461"/>
                <a:gd name="T67" fmla="*/ 2147483647 h 316"/>
                <a:gd name="T68" fmla="*/ 2147483647 w 461"/>
                <a:gd name="T69" fmla="*/ 2147483647 h 316"/>
                <a:gd name="T70" fmla="*/ 2147483647 w 461"/>
                <a:gd name="T71" fmla="*/ 2147483647 h 316"/>
                <a:gd name="T72" fmla="*/ 2147483647 w 461"/>
                <a:gd name="T73" fmla="*/ 2147483647 h 316"/>
                <a:gd name="T74" fmla="*/ 2147483647 w 461"/>
                <a:gd name="T75" fmla="*/ 2147483647 h 316"/>
                <a:gd name="T76" fmla="*/ 2147483647 w 461"/>
                <a:gd name="T77" fmla="*/ 2147483647 h 316"/>
                <a:gd name="T78" fmla="*/ 2147483647 w 461"/>
                <a:gd name="T79" fmla="*/ 2147483647 h 316"/>
                <a:gd name="T80" fmla="*/ 2147483647 w 461"/>
                <a:gd name="T81" fmla="*/ 2147483647 h 316"/>
                <a:gd name="T82" fmla="*/ 2147483647 w 461"/>
                <a:gd name="T83" fmla="*/ 2147483647 h 316"/>
                <a:gd name="T84" fmla="*/ 2147483647 w 461"/>
                <a:gd name="T85" fmla="*/ 2147483647 h 316"/>
                <a:gd name="T86" fmla="*/ 2147483647 w 461"/>
                <a:gd name="T87" fmla="*/ 2147483647 h 316"/>
                <a:gd name="T88" fmla="*/ 2147483647 w 461"/>
                <a:gd name="T89" fmla="*/ 2147483647 h 316"/>
                <a:gd name="T90" fmla="*/ 0 w 461"/>
                <a:gd name="T91" fmla="*/ 2147483647 h 316"/>
                <a:gd name="T92" fmla="*/ 0 w 461"/>
                <a:gd name="T93" fmla="*/ 2147483647 h 316"/>
                <a:gd name="T94" fmla="*/ 2147483647 w 461"/>
                <a:gd name="T95" fmla="*/ 2147483647 h 316"/>
                <a:gd name="T96" fmla="*/ 2147483647 w 461"/>
                <a:gd name="T97" fmla="*/ 2147483647 h 316"/>
                <a:gd name="T98" fmla="*/ 2147483647 w 461"/>
                <a:gd name="T99" fmla="*/ 2147483647 h 316"/>
                <a:gd name="T100" fmla="*/ 2147483647 w 461"/>
                <a:gd name="T101" fmla="*/ 2147483647 h 316"/>
                <a:gd name="T102" fmla="*/ 2147483647 w 461"/>
                <a:gd name="T103" fmla="*/ 2147483647 h 3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1"/>
                <a:gd name="T157" fmla="*/ 0 h 316"/>
                <a:gd name="T158" fmla="*/ 461 w 461"/>
                <a:gd name="T159" fmla="*/ 316 h 3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1" h="316">
                  <a:moveTo>
                    <a:pt x="101" y="306"/>
                  </a:moveTo>
                  <a:lnTo>
                    <a:pt x="104" y="287"/>
                  </a:lnTo>
                  <a:lnTo>
                    <a:pt x="121" y="280"/>
                  </a:lnTo>
                  <a:lnTo>
                    <a:pt x="151" y="306"/>
                  </a:lnTo>
                  <a:lnTo>
                    <a:pt x="161" y="306"/>
                  </a:lnTo>
                  <a:lnTo>
                    <a:pt x="188" y="302"/>
                  </a:lnTo>
                  <a:lnTo>
                    <a:pt x="204" y="290"/>
                  </a:lnTo>
                  <a:lnTo>
                    <a:pt x="226" y="307"/>
                  </a:lnTo>
                  <a:lnTo>
                    <a:pt x="235" y="291"/>
                  </a:lnTo>
                  <a:lnTo>
                    <a:pt x="239" y="281"/>
                  </a:lnTo>
                  <a:lnTo>
                    <a:pt x="257" y="271"/>
                  </a:lnTo>
                  <a:lnTo>
                    <a:pt x="262" y="249"/>
                  </a:lnTo>
                  <a:lnTo>
                    <a:pt x="280" y="245"/>
                  </a:lnTo>
                  <a:lnTo>
                    <a:pt x="332" y="158"/>
                  </a:lnTo>
                  <a:lnTo>
                    <a:pt x="322" y="143"/>
                  </a:lnTo>
                  <a:lnTo>
                    <a:pt x="332" y="134"/>
                  </a:lnTo>
                  <a:lnTo>
                    <a:pt x="343" y="138"/>
                  </a:lnTo>
                  <a:lnTo>
                    <a:pt x="359" y="129"/>
                  </a:lnTo>
                  <a:lnTo>
                    <a:pt x="369" y="109"/>
                  </a:lnTo>
                  <a:lnTo>
                    <a:pt x="412" y="69"/>
                  </a:lnTo>
                  <a:lnTo>
                    <a:pt x="445" y="58"/>
                  </a:lnTo>
                  <a:lnTo>
                    <a:pt x="460" y="44"/>
                  </a:lnTo>
                  <a:lnTo>
                    <a:pt x="456" y="12"/>
                  </a:lnTo>
                  <a:lnTo>
                    <a:pt x="434" y="10"/>
                  </a:lnTo>
                  <a:lnTo>
                    <a:pt x="384" y="16"/>
                  </a:lnTo>
                  <a:lnTo>
                    <a:pt x="349" y="0"/>
                  </a:lnTo>
                  <a:lnTo>
                    <a:pt x="328" y="3"/>
                  </a:lnTo>
                  <a:lnTo>
                    <a:pt x="277" y="69"/>
                  </a:lnTo>
                  <a:lnTo>
                    <a:pt x="262" y="78"/>
                  </a:lnTo>
                  <a:lnTo>
                    <a:pt x="229" y="64"/>
                  </a:lnTo>
                  <a:lnTo>
                    <a:pt x="226" y="47"/>
                  </a:lnTo>
                  <a:lnTo>
                    <a:pt x="219" y="18"/>
                  </a:lnTo>
                  <a:lnTo>
                    <a:pt x="201" y="6"/>
                  </a:lnTo>
                  <a:lnTo>
                    <a:pt x="171" y="13"/>
                  </a:lnTo>
                  <a:lnTo>
                    <a:pt x="152" y="1"/>
                  </a:lnTo>
                  <a:lnTo>
                    <a:pt x="125" y="35"/>
                  </a:lnTo>
                  <a:lnTo>
                    <a:pt x="95" y="44"/>
                  </a:lnTo>
                  <a:lnTo>
                    <a:pt x="55" y="81"/>
                  </a:lnTo>
                  <a:lnTo>
                    <a:pt x="10" y="161"/>
                  </a:lnTo>
                  <a:lnTo>
                    <a:pt x="22" y="184"/>
                  </a:lnTo>
                  <a:lnTo>
                    <a:pt x="19" y="193"/>
                  </a:lnTo>
                  <a:lnTo>
                    <a:pt x="19" y="204"/>
                  </a:lnTo>
                  <a:lnTo>
                    <a:pt x="26" y="213"/>
                  </a:lnTo>
                  <a:lnTo>
                    <a:pt x="40" y="202"/>
                  </a:lnTo>
                  <a:lnTo>
                    <a:pt x="64" y="196"/>
                  </a:lnTo>
                  <a:lnTo>
                    <a:pt x="0" y="269"/>
                  </a:lnTo>
                  <a:lnTo>
                    <a:pt x="0" y="285"/>
                  </a:lnTo>
                  <a:lnTo>
                    <a:pt x="13" y="290"/>
                  </a:lnTo>
                  <a:lnTo>
                    <a:pt x="42" y="315"/>
                  </a:lnTo>
                  <a:lnTo>
                    <a:pt x="89" y="309"/>
                  </a:lnTo>
                  <a:lnTo>
                    <a:pt x="101" y="306"/>
                  </a:lnTo>
                </a:path>
              </a:pathLst>
            </a:custGeom>
            <a:solidFill>
              <a:srgbClr val="6DAD8A"/>
            </a:solid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47" name="xizang"/>
            <p:cNvSpPr>
              <a:spLocks noChangeAspect="1"/>
            </p:cNvSpPr>
            <p:nvPr/>
          </p:nvSpPr>
          <p:spPr bwMode="auto">
            <a:xfrm>
              <a:off x="189906" y="1539000"/>
              <a:ext cx="1547732" cy="784204"/>
            </a:xfrm>
            <a:custGeom>
              <a:avLst/>
              <a:gdLst>
                <a:gd name="T0" fmla="*/ 2147483647 w 1394"/>
                <a:gd name="T1" fmla="*/ 2147483647 h 754"/>
                <a:gd name="T2" fmla="*/ 2147483647 w 1394"/>
                <a:gd name="T3" fmla="*/ 2147483647 h 754"/>
                <a:gd name="T4" fmla="*/ 2147483647 w 1394"/>
                <a:gd name="T5" fmla="*/ 2147483647 h 754"/>
                <a:gd name="T6" fmla="*/ 2147483647 w 1394"/>
                <a:gd name="T7" fmla="*/ 2147483647 h 754"/>
                <a:gd name="T8" fmla="*/ 2147483647 w 1394"/>
                <a:gd name="T9" fmla="*/ 2147483647 h 754"/>
                <a:gd name="T10" fmla="*/ 2147483647 w 1394"/>
                <a:gd name="T11" fmla="*/ 2147483647 h 754"/>
                <a:gd name="T12" fmla="*/ 2147483647 w 1394"/>
                <a:gd name="T13" fmla="*/ 2147483647 h 754"/>
                <a:gd name="T14" fmla="*/ 2147483647 w 1394"/>
                <a:gd name="T15" fmla="*/ 2147483647 h 754"/>
                <a:gd name="T16" fmla="*/ 2147483647 w 1394"/>
                <a:gd name="T17" fmla="*/ 2147483647 h 754"/>
                <a:gd name="T18" fmla="*/ 2147483647 w 1394"/>
                <a:gd name="T19" fmla="*/ 2147483647 h 754"/>
                <a:gd name="T20" fmla="*/ 2147483647 w 1394"/>
                <a:gd name="T21" fmla="*/ 2147483647 h 754"/>
                <a:gd name="T22" fmla="*/ 2147483647 w 1394"/>
                <a:gd name="T23" fmla="*/ 2147483647 h 754"/>
                <a:gd name="T24" fmla="*/ 2147483647 w 1394"/>
                <a:gd name="T25" fmla="*/ 2147483647 h 754"/>
                <a:gd name="T26" fmla="*/ 2147483647 w 1394"/>
                <a:gd name="T27" fmla="*/ 2147483647 h 754"/>
                <a:gd name="T28" fmla="*/ 2147483647 w 1394"/>
                <a:gd name="T29" fmla="*/ 2147483647 h 754"/>
                <a:gd name="T30" fmla="*/ 2147483647 w 1394"/>
                <a:gd name="T31" fmla="*/ 2147483647 h 754"/>
                <a:gd name="T32" fmla="*/ 2147483647 w 1394"/>
                <a:gd name="T33" fmla="*/ 2147483647 h 754"/>
                <a:gd name="T34" fmla="*/ 2147483647 w 1394"/>
                <a:gd name="T35" fmla="*/ 2147483647 h 754"/>
                <a:gd name="T36" fmla="*/ 2147483647 w 1394"/>
                <a:gd name="T37" fmla="*/ 2147483647 h 754"/>
                <a:gd name="T38" fmla="*/ 2147483647 w 1394"/>
                <a:gd name="T39" fmla="*/ 2147483647 h 754"/>
                <a:gd name="T40" fmla="*/ 2147483647 w 1394"/>
                <a:gd name="T41" fmla="*/ 2147483647 h 754"/>
                <a:gd name="T42" fmla="*/ 2147483647 w 1394"/>
                <a:gd name="T43" fmla="*/ 2147483647 h 754"/>
                <a:gd name="T44" fmla="*/ 2147483647 w 1394"/>
                <a:gd name="T45" fmla="*/ 2147483647 h 754"/>
                <a:gd name="T46" fmla="*/ 2147483647 w 1394"/>
                <a:gd name="T47" fmla="*/ 2147483647 h 754"/>
                <a:gd name="T48" fmla="*/ 2147483647 w 1394"/>
                <a:gd name="T49" fmla="*/ 2147483647 h 754"/>
                <a:gd name="T50" fmla="*/ 2147483647 w 1394"/>
                <a:gd name="T51" fmla="*/ 2147483647 h 754"/>
                <a:gd name="T52" fmla="*/ 2147483647 w 1394"/>
                <a:gd name="T53" fmla="*/ 2147483647 h 754"/>
                <a:gd name="T54" fmla="*/ 2147483647 w 1394"/>
                <a:gd name="T55" fmla="*/ 2147483647 h 754"/>
                <a:gd name="T56" fmla="*/ 2147483647 w 1394"/>
                <a:gd name="T57" fmla="*/ 0 h 754"/>
                <a:gd name="T58" fmla="*/ 2147483647 w 1394"/>
                <a:gd name="T59" fmla="*/ 2147483647 h 754"/>
                <a:gd name="T60" fmla="*/ 2147483647 w 1394"/>
                <a:gd name="T61" fmla="*/ 2147483647 h 754"/>
                <a:gd name="T62" fmla="*/ 2147483647 w 1394"/>
                <a:gd name="T63" fmla="*/ 2147483647 h 754"/>
                <a:gd name="T64" fmla="*/ 2147483647 w 1394"/>
                <a:gd name="T65" fmla="*/ 2147483647 h 754"/>
                <a:gd name="T66" fmla="*/ 2147483647 w 1394"/>
                <a:gd name="T67" fmla="*/ 2147483647 h 754"/>
                <a:gd name="T68" fmla="*/ 2147483647 w 1394"/>
                <a:gd name="T69" fmla="*/ 2147483647 h 754"/>
                <a:gd name="T70" fmla="*/ 2147483647 w 1394"/>
                <a:gd name="T71" fmla="*/ 2147483647 h 754"/>
                <a:gd name="T72" fmla="*/ 2147483647 w 1394"/>
                <a:gd name="T73" fmla="*/ 2147483647 h 754"/>
                <a:gd name="T74" fmla="*/ 2147483647 w 1394"/>
                <a:gd name="T75" fmla="*/ 2147483647 h 754"/>
                <a:gd name="T76" fmla="*/ 2147483647 w 1394"/>
                <a:gd name="T77" fmla="*/ 2147483647 h 754"/>
                <a:gd name="T78" fmla="*/ 2147483647 w 1394"/>
                <a:gd name="T79" fmla="*/ 2147483647 h 754"/>
                <a:gd name="T80" fmla="*/ 2147483647 w 1394"/>
                <a:gd name="T81" fmla="*/ 2147483647 h 754"/>
                <a:gd name="T82" fmla="*/ 2147483647 w 1394"/>
                <a:gd name="T83" fmla="*/ 2147483647 h 754"/>
                <a:gd name="T84" fmla="*/ 2147483647 w 1394"/>
                <a:gd name="T85" fmla="*/ 2147483647 h 754"/>
                <a:gd name="T86" fmla="*/ 0 w 1394"/>
                <a:gd name="T87" fmla="*/ 2147483647 h 754"/>
                <a:gd name="T88" fmla="*/ 2147483647 w 1394"/>
                <a:gd name="T89" fmla="*/ 2147483647 h 754"/>
                <a:gd name="T90" fmla="*/ 2147483647 w 1394"/>
                <a:gd name="T91" fmla="*/ 2147483647 h 754"/>
                <a:gd name="T92" fmla="*/ 2147483647 w 1394"/>
                <a:gd name="T93" fmla="*/ 2147483647 h 754"/>
                <a:gd name="T94" fmla="*/ 2147483647 w 1394"/>
                <a:gd name="T95" fmla="*/ 2147483647 h 754"/>
                <a:gd name="T96" fmla="*/ 2147483647 w 1394"/>
                <a:gd name="T97" fmla="*/ 2147483647 h 754"/>
                <a:gd name="T98" fmla="*/ 2147483647 w 1394"/>
                <a:gd name="T99" fmla="*/ 2147483647 h 754"/>
                <a:gd name="T100" fmla="*/ 2147483647 w 1394"/>
                <a:gd name="T101" fmla="*/ 2147483647 h 754"/>
                <a:gd name="T102" fmla="*/ 2147483647 w 1394"/>
                <a:gd name="T103" fmla="*/ 2147483647 h 754"/>
                <a:gd name="T104" fmla="*/ 2147483647 w 1394"/>
                <a:gd name="T105" fmla="*/ 2147483647 h 754"/>
                <a:gd name="T106" fmla="*/ 2147483647 w 1394"/>
                <a:gd name="T107" fmla="*/ 2147483647 h 754"/>
                <a:gd name="T108" fmla="*/ 2147483647 w 1394"/>
                <a:gd name="T109" fmla="*/ 2147483647 h 754"/>
                <a:gd name="T110" fmla="*/ 2147483647 w 1394"/>
                <a:gd name="T111" fmla="*/ 2147483647 h 754"/>
                <a:gd name="T112" fmla="*/ 2147483647 w 1394"/>
                <a:gd name="T113" fmla="*/ 2147483647 h 754"/>
                <a:gd name="T114" fmla="*/ 2147483647 w 1394"/>
                <a:gd name="T115" fmla="*/ 2147483647 h 754"/>
                <a:gd name="T116" fmla="*/ 2147483647 w 1394"/>
                <a:gd name="T117" fmla="*/ 2147483647 h 754"/>
                <a:gd name="T118" fmla="*/ 2147483647 w 1394"/>
                <a:gd name="T119" fmla="*/ 2147483647 h 754"/>
                <a:gd name="T120" fmla="*/ 2147483647 w 1394"/>
                <a:gd name="T121" fmla="*/ 2147483647 h 754"/>
                <a:gd name="T122" fmla="*/ 2147483647 w 1394"/>
                <a:gd name="T123" fmla="*/ 2147483647 h 754"/>
                <a:gd name="T124" fmla="*/ 2147483647 w 1394"/>
                <a:gd name="T125" fmla="*/ 2147483647 h 7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94"/>
                <a:gd name="T190" fmla="*/ 0 h 754"/>
                <a:gd name="T191" fmla="*/ 1394 w 1394"/>
                <a:gd name="T192" fmla="*/ 754 h 7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94" h="754">
                  <a:moveTo>
                    <a:pt x="803" y="714"/>
                  </a:moveTo>
                  <a:lnTo>
                    <a:pt x="847" y="719"/>
                  </a:lnTo>
                  <a:lnTo>
                    <a:pt x="862" y="740"/>
                  </a:lnTo>
                  <a:lnTo>
                    <a:pt x="870" y="743"/>
                  </a:lnTo>
                  <a:lnTo>
                    <a:pt x="936" y="732"/>
                  </a:lnTo>
                  <a:lnTo>
                    <a:pt x="941" y="719"/>
                  </a:lnTo>
                  <a:lnTo>
                    <a:pt x="952" y="713"/>
                  </a:lnTo>
                  <a:lnTo>
                    <a:pt x="984" y="687"/>
                  </a:lnTo>
                  <a:lnTo>
                    <a:pt x="1012" y="684"/>
                  </a:lnTo>
                  <a:lnTo>
                    <a:pt x="1037" y="667"/>
                  </a:lnTo>
                  <a:lnTo>
                    <a:pt x="1087" y="640"/>
                  </a:lnTo>
                  <a:lnTo>
                    <a:pt x="1092" y="649"/>
                  </a:lnTo>
                  <a:lnTo>
                    <a:pt x="1130" y="660"/>
                  </a:lnTo>
                  <a:lnTo>
                    <a:pt x="1183" y="632"/>
                  </a:lnTo>
                  <a:lnTo>
                    <a:pt x="1201" y="644"/>
                  </a:lnTo>
                  <a:lnTo>
                    <a:pt x="1185" y="667"/>
                  </a:lnTo>
                  <a:lnTo>
                    <a:pt x="1191" y="672"/>
                  </a:lnTo>
                  <a:lnTo>
                    <a:pt x="1213" y="672"/>
                  </a:lnTo>
                  <a:lnTo>
                    <a:pt x="1215" y="681"/>
                  </a:lnTo>
                  <a:lnTo>
                    <a:pt x="1197" y="714"/>
                  </a:lnTo>
                  <a:lnTo>
                    <a:pt x="1202" y="719"/>
                  </a:lnTo>
                  <a:lnTo>
                    <a:pt x="1213" y="719"/>
                  </a:lnTo>
                  <a:lnTo>
                    <a:pt x="1267" y="734"/>
                  </a:lnTo>
                  <a:lnTo>
                    <a:pt x="1290" y="714"/>
                  </a:lnTo>
                  <a:lnTo>
                    <a:pt x="1326" y="742"/>
                  </a:lnTo>
                  <a:lnTo>
                    <a:pt x="1337" y="729"/>
                  </a:lnTo>
                  <a:lnTo>
                    <a:pt x="1346" y="738"/>
                  </a:lnTo>
                  <a:lnTo>
                    <a:pt x="1358" y="738"/>
                  </a:lnTo>
                  <a:lnTo>
                    <a:pt x="1363" y="729"/>
                  </a:lnTo>
                  <a:lnTo>
                    <a:pt x="1361" y="687"/>
                  </a:lnTo>
                  <a:lnTo>
                    <a:pt x="1369" y="681"/>
                  </a:lnTo>
                  <a:lnTo>
                    <a:pt x="1393" y="654"/>
                  </a:lnTo>
                  <a:lnTo>
                    <a:pt x="1388" y="547"/>
                  </a:lnTo>
                  <a:lnTo>
                    <a:pt x="1368" y="493"/>
                  </a:lnTo>
                  <a:lnTo>
                    <a:pt x="1383" y="482"/>
                  </a:lnTo>
                  <a:lnTo>
                    <a:pt x="1340" y="404"/>
                  </a:lnTo>
                  <a:lnTo>
                    <a:pt x="1289" y="363"/>
                  </a:lnTo>
                  <a:lnTo>
                    <a:pt x="1274" y="373"/>
                  </a:lnTo>
                  <a:lnTo>
                    <a:pt x="1276" y="396"/>
                  </a:lnTo>
                  <a:lnTo>
                    <a:pt x="1231" y="454"/>
                  </a:lnTo>
                  <a:lnTo>
                    <a:pt x="1158" y="439"/>
                  </a:lnTo>
                  <a:lnTo>
                    <a:pt x="1153" y="411"/>
                  </a:lnTo>
                  <a:lnTo>
                    <a:pt x="1106" y="374"/>
                  </a:lnTo>
                  <a:lnTo>
                    <a:pt x="1004" y="358"/>
                  </a:lnTo>
                  <a:lnTo>
                    <a:pt x="961" y="351"/>
                  </a:lnTo>
                  <a:lnTo>
                    <a:pt x="943" y="348"/>
                  </a:lnTo>
                  <a:lnTo>
                    <a:pt x="905" y="318"/>
                  </a:lnTo>
                  <a:lnTo>
                    <a:pt x="825" y="299"/>
                  </a:lnTo>
                  <a:lnTo>
                    <a:pt x="769" y="192"/>
                  </a:lnTo>
                  <a:lnTo>
                    <a:pt x="767" y="162"/>
                  </a:lnTo>
                  <a:lnTo>
                    <a:pt x="791" y="151"/>
                  </a:lnTo>
                  <a:lnTo>
                    <a:pt x="791" y="118"/>
                  </a:lnTo>
                  <a:lnTo>
                    <a:pt x="807" y="77"/>
                  </a:lnTo>
                  <a:lnTo>
                    <a:pt x="788" y="58"/>
                  </a:lnTo>
                  <a:lnTo>
                    <a:pt x="812" y="38"/>
                  </a:lnTo>
                  <a:lnTo>
                    <a:pt x="797" y="29"/>
                  </a:lnTo>
                  <a:lnTo>
                    <a:pt x="761" y="29"/>
                  </a:lnTo>
                  <a:lnTo>
                    <a:pt x="695" y="0"/>
                  </a:lnTo>
                  <a:lnTo>
                    <a:pt x="652" y="0"/>
                  </a:lnTo>
                  <a:lnTo>
                    <a:pt x="619" y="8"/>
                  </a:lnTo>
                  <a:lnTo>
                    <a:pt x="582" y="8"/>
                  </a:lnTo>
                  <a:lnTo>
                    <a:pt x="524" y="40"/>
                  </a:lnTo>
                  <a:lnTo>
                    <a:pt x="477" y="35"/>
                  </a:lnTo>
                  <a:lnTo>
                    <a:pt x="431" y="51"/>
                  </a:lnTo>
                  <a:lnTo>
                    <a:pt x="394" y="38"/>
                  </a:lnTo>
                  <a:lnTo>
                    <a:pt x="370" y="18"/>
                  </a:lnTo>
                  <a:lnTo>
                    <a:pt x="308" y="8"/>
                  </a:lnTo>
                  <a:lnTo>
                    <a:pt x="268" y="36"/>
                  </a:lnTo>
                  <a:lnTo>
                    <a:pt x="246" y="28"/>
                  </a:lnTo>
                  <a:lnTo>
                    <a:pt x="227" y="13"/>
                  </a:lnTo>
                  <a:lnTo>
                    <a:pt x="182" y="2"/>
                  </a:lnTo>
                  <a:lnTo>
                    <a:pt x="151" y="24"/>
                  </a:lnTo>
                  <a:lnTo>
                    <a:pt x="139" y="58"/>
                  </a:lnTo>
                  <a:lnTo>
                    <a:pt x="113" y="72"/>
                  </a:lnTo>
                  <a:lnTo>
                    <a:pt x="108" y="92"/>
                  </a:lnTo>
                  <a:lnTo>
                    <a:pt x="92" y="97"/>
                  </a:lnTo>
                  <a:lnTo>
                    <a:pt x="74" y="96"/>
                  </a:lnTo>
                  <a:lnTo>
                    <a:pt x="66" y="110"/>
                  </a:lnTo>
                  <a:lnTo>
                    <a:pt x="63" y="130"/>
                  </a:lnTo>
                  <a:lnTo>
                    <a:pt x="54" y="130"/>
                  </a:lnTo>
                  <a:lnTo>
                    <a:pt x="53" y="151"/>
                  </a:lnTo>
                  <a:lnTo>
                    <a:pt x="75" y="173"/>
                  </a:lnTo>
                  <a:lnTo>
                    <a:pt x="77" y="205"/>
                  </a:lnTo>
                  <a:lnTo>
                    <a:pt x="69" y="217"/>
                  </a:lnTo>
                  <a:lnTo>
                    <a:pt x="37" y="221"/>
                  </a:lnTo>
                  <a:lnTo>
                    <a:pt x="19" y="204"/>
                  </a:lnTo>
                  <a:lnTo>
                    <a:pt x="3" y="205"/>
                  </a:lnTo>
                  <a:lnTo>
                    <a:pt x="0" y="219"/>
                  </a:lnTo>
                  <a:lnTo>
                    <a:pt x="10" y="243"/>
                  </a:lnTo>
                  <a:lnTo>
                    <a:pt x="13" y="260"/>
                  </a:lnTo>
                  <a:lnTo>
                    <a:pt x="13" y="282"/>
                  </a:lnTo>
                  <a:lnTo>
                    <a:pt x="7" y="298"/>
                  </a:lnTo>
                  <a:lnTo>
                    <a:pt x="10" y="309"/>
                  </a:lnTo>
                  <a:lnTo>
                    <a:pt x="30" y="312"/>
                  </a:lnTo>
                  <a:lnTo>
                    <a:pt x="43" y="332"/>
                  </a:lnTo>
                  <a:lnTo>
                    <a:pt x="92" y="371"/>
                  </a:lnTo>
                  <a:lnTo>
                    <a:pt x="92" y="383"/>
                  </a:lnTo>
                  <a:lnTo>
                    <a:pt x="130" y="424"/>
                  </a:lnTo>
                  <a:lnTo>
                    <a:pt x="141" y="439"/>
                  </a:lnTo>
                  <a:lnTo>
                    <a:pt x="153" y="443"/>
                  </a:lnTo>
                  <a:lnTo>
                    <a:pt x="175" y="420"/>
                  </a:lnTo>
                  <a:lnTo>
                    <a:pt x="195" y="439"/>
                  </a:lnTo>
                  <a:lnTo>
                    <a:pt x="280" y="511"/>
                  </a:lnTo>
                  <a:lnTo>
                    <a:pt x="295" y="549"/>
                  </a:lnTo>
                  <a:lnTo>
                    <a:pt x="314" y="549"/>
                  </a:lnTo>
                  <a:lnTo>
                    <a:pt x="325" y="537"/>
                  </a:lnTo>
                  <a:lnTo>
                    <a:pt x="334" y="547"/>
                  </a:lnTo>
                  <a:lnTo>
                    <a:pt x="334" y="579"/>
                  </a:lnTo>
                  <a:lnTo>
                    <a:pt x="384" y="608"/>
                  </a:lnTo>
                  <a:lnTo>
                    <a:pt x="395" y="604"/>
                  </a:lnTo>
                  <a:lnTo>
                    <a:pt x="402" y="632"/>
                  </a:lnTo>
                  <a:lnTo>
                    <a:pt x="445" y="658"/>
                  </a:lnTo>
                  <a:lnTo>
                    <a:pt x="446" y="674"/>
                  </a:lnTo>
                  <a:lnTo>
                    <a:pt x="454" y="679"/>
                  </a:lnTo>
                  <a:lnTo>
                    <a:pt x="491" y="677"/>
                  </a:lnTo>
                  <a:lnTo>
                    <a:pt x="511" y="677"/>
                  </a:lnTo>
                  <a:lnTo>
                    <a:pt x="541" y="699"/>
                  </a:lnTo>
                  <a:lnTo>
                    <a:pt x="607" y="698"/>
                  </a:lnTo>
                  <a:lnTo>
                    <a:pt x="643" y="695"/>
                  </a:lnTo>
                  <a:lnTo>
                    <a:pt x="652" y="710"/>
                  </a:lnTo>
                  <a:lnTo>
                    <a:pt x="644" y="742"/>
                  </a:lnTo>
                  <a:lnTo>
                    <a:pt x="654" y="753"/>
                  </a:lnTo>
                  <a:lnTo>
                    <a:pt x="690" y="722"/>
                  </a:lnTo>
                  <a:lnTo>
                    <a:pt x="736" y="689"/>
                  </a:lnTo>
                  <a:lnTo>
                    <a:pt x="769" y="694"/>
                  </a:lnTo>
                  <a:lnTo>
                    <a:pt x="803" y="714"/>
                  </a:lnTo>
                </a:path>
              </a:pathLst>
            </a:custGeom>
            <a:grpFill/>
            <a:ln w="9525">
              <a:noFill/>
              <a:round/>
            </a:ln>
          </p:spPr>
          <p:txBody>
            <a:bodyPr/>
            <a:p>
              <a:endParaRPr lang="zh-CN" altLang="en-US" dirty="0">
                <a:solidFill>
                  <a:srgbClr val="C00000"/>
                </a:solidFill>
                <a:ea typeface="微软雅黑" panose="020B0503020204020204" pitchFamily="34" charset="-122"/>
              </a:endParaRPr>
            </a:p>
          </p:txBody>
        </p:sp>
        <p:sp>
          <p:nvSpPr>
            <p:cNvPr id="48" name="yunnan"/>
            <p:cNvSpPr>
              <a:spLocks noChangeAspect="1"/>
            </p:cNvSpPr>
            <p:nvPr/>
          </p:nvSpPr>
          <p:spPr bwMode="auto">
            <a:xfrm>
              <a:off x="1595208" y="2225178"/>
              <a:ext cx="721642" cy="715586"/>
            </a:xfrm>
            <a:custGeom>
              <a:avLst/>
              <a:gdLst>
                <a:gd name="T0" fmla="*/ 2147483647 w 652"/>
                <a:gd name="T1" fmla="*/ 2147483647 h 674"/>
                <a:gd name="T2" fmla="*/ 2147483647 w 652"/>
                <a:gd name="T3" fmla="*/ 2147483647 h 674"/>
                <a:gd name="T4" fmla="*/ 2147483647 w 652"/>
                <a:gd name="T5" fmla="*/ 2147483647 h 674"/>
                <a:gd name="T6" fmla="*/ 2147483647 w 652"/>
                <a:gd name="T7" fmla="*/ 2147483647 h 674"/>
                <a:gd name="T8" fmla="*/ 2147483647 w 652"/>
                <a:gd name="T9" fmla="*/ 2147483647 h 674"/>
                <a:gd name="T10" fmla="*/ 2147483647 w 652"/>
                <a:gd name="T11" fmla="*/ 2147483647 h 674"/>
                <a:gd name="T12" fmla="*/ 2147483647 w 652"/>
                <a:gd name="T13" fmla="*/ 2147483647 h 674"/>
                <a:gd name="T14" fmla="*/ 2147483647 w 652"/>
                <a:gd name="T15" fmla="*/ 2147483647 h 674"/>
                <a:gd name="T16" fmla="*/ 2147483647 w 652"/>
                <a:gd name="T17" fmla="*/ 2147483647 h 674"/>
                <a:gd name="T18" fmla="*/ 2147483647 w 652"/>
                <a:gd name="T19" fmla="*/ 2147483647 h 674"/>
                <a:gd name="T20" fmla="*/ 2147483647 w 652"/>
                <a:gd name="T21" fmla="*/ 2147483647 h 674"/>
                <a:gd name="T22" fmla="*/ 2147483647 w 652"/>
                <a:gd name="T23" fmla="*/ 2147483647 h 674"/>
                <a:gd name="T24" fmla="*/ 2147483647 w 652"/>
                <a:gd name="T25" fmla="*/ 2147483647 h 674"/>
                <a:gd name="T26" fmla="*/ 2147483647 w 652"/>
                <a:gd name="T27" fmla="*/ 2147483647 h 674"/>
                <a:gd name="T28" fmla="*/ 2147483647 w 652"/>
                <a:gd name="T29" fmla="*/ 0 h 674"/>
                <a:gd name="T30" fmla="*/ 2147483647 w 652"/>
                <a:gd name="T31" fmla="*/ 2147483647 h 674"/>
                <a:gd name="T32" fmla="*/ 2147483647 w 652"/>
                <a:gd name="T33" fmla="*/ 2147483647 h 674"/>
                <a:gd name="T34" fmla="*/ 2147483647 w 652"/>
                <a:gd name="T35" fmla="*/ 2147483647 h 674"/>
                <a:gd name="T36" fmla="*/ 2147483647 w 652"/>
                <a:gd name="T37" fmla="*/ 2147483647 h 674"/>
                <a:gd name="T38" fmla="*/ 2147483647 w 652"/>
                <a:gd name="T39" fmla="*/ 2147483647 h 674"/>
                <a:gd name="T40" fmla="*/ 2147483647 w 652"/>
                <a:gd name="T41" fmla="*/ 2147483647 h 674"/>
                <a:gd name="T42" fmla="*/ 2147483647 w 652"/>
                <a:gd name="T43" fmla="*/ 2147483647 h 674"/>
                <a:gd name="T44" fmla="*/ 0 w 652"/>
                <a:gd name="T45" fmla="*/ 2147483647 h 674"/>
                <a:gd name="T46" fmla="*/ 2147483647 w 652"/>
                <a:gd name="T47" fmla="*/ 2147483647 h 674"/>
                <a:gd name="T48" fmla="*/ 2147483647 w 652"/>
                <a:gd name="T49" fmla="*/ 2147483647 h 674"/>
                <a:gd name="T50" fmla="*/ 2147483647 w 652"/>
                <a:gd name="T51" fmla="*/ 2147483647 h 674"/>
                <a:gd name="T52" fmla="*/ 2147483647 w 652"/>
                <a:gd name="T53" fmla="*/ 2147483647 h 674"/>
                <a:gd name="T54" fmla="*/ 2147483647 w 652"/>
                <a:gd name="T55" fmla="*/ 2147483647 h 674"/>
                <a:gd name="T56" fmla="*/ 2147483647 w 652"/>
                <a:gd name="T57" fmla="*/ 2147483647 h 674"/>
                <a:gd name="T58" fmla="*/ 2147483647 w 652"/>
                <a:gd name="T59" fmla="*/ 2147483647 h 674"/>
                <a:gd name="T60" fmla="*/ 2147483647 w 652"/>
                <a:gd name="T61" fmla="*/ 2147483647 h 674"/>
                <a:gd name="T62" fmla="*/ 2147483647 w 652"/>
                <a:gd name="T63" fmla="*/ 2147483647 h 674"/>
                <a:gd name="T64" fmla="*/ 2147483647 w 652"/>
                <a:gd name="T65" fmla="*/ 2147483647 h 674"/>
                <a:gd name="T66" fmla="*/ 2147483647 w 652"/>
                <a:gd name="T67" fmla="*/ 2147483647 h 674"/>
                <a:gd name="T68" fmla="*/ 2147483647 w 652"/>
                <a:gd name="T69" fmla="*/ 2147483647 h 674"/>
                <a:gd name="T70" fmla="*/ 2147483647 w 652"/>
                <a:gd name="T71" fmla="*/ 2147483647 h 674"/>
                <a:gd name="T72" fmla="*/ 2147483647 w 652"/>
                <a:gd name="T73" fmla="*/ 2147483647 h 674"/>
                <a:gd name="T74" fmla="*/ 2147483647 w 652"/>
                <a:gd name="T75" fmla="*/ 2147483647 h 674"/>
                <a:gd name="T76" fmla="*/ 2147483647 w 652"/>
                <a:gd name="T77" fmla="*/ 2147483647 h 674"/>
                <a:gd name="T78" fmla="*/ 2147483647 w 652"/>
                <a:gd name="T79" fmla="*/ 2147483647 h 674"/>
                <a:gd name="T80" fmla="*/ 2147483647 w 652"/>
                <a:gd name="T81" fmla="*/ 2147483647 h 674"/>
                <a:gd name="T82" fmla="*/ 2147483647 w 652"/>
                <a:gd name="T83" fmla="*/ 2147483647 h 674"/>
                <a:gd name="T84" fmla="*/ 2147483647 w 652"/>
                <a:gd name="T85" fmla="*/ 2147483647 h 674"/>
                <a:gd name="T86" fmla="*/ 2147483647 w 652"/>
                <a:gd name="T87" fmla="*/ 2147483647 h 674"/>
                <a:gd name="T88" fmla="*/ 2147483647 w 652"/>
                <a:gd name="T89" fmla="*/ 2147483647 h 674"/>
                <a:gd name="T90" fmla="*/ 2147483647 w 652"/>
                <a:gd name="T91" fmla="*/ 2147483647 h 674"/>
                <a:gd name="T92" fmla="*/ 2147483647 w 652"/>
                <a:gd name="T93" fmla="*/ 2147483647 h 674"/>
                <a:gd name="T94" fmla="*/ 2147483647 w 652"/>
                <a:gd name="T95" fmla="*/ 2147483647 h 674"/>
                <a:gd name="T96" fmla="*/ 2147483647 w 652"/>
                <a:gd name="T97" fmla="*/ 2147483647 h 674"/>
                <a:gd name="T98" fmla="*/ 2147483647 w 652"/>
                <a:gd name="T99" fmla="*/ 2147483647 h 674"/>
                <a:gd name="T100" fmla="*/ 2147483647 w 652"/>
                <a:gd name="T101" fmla="*/ 2147483647 h 674"/>
                <a:gd name="T102" fmla="*/ 2147483647 w 652"/>
                <a:gd name="T103" fmla="*/ 2147483647 h 674"/>
                <a:gd name="T104" fmla="*/ 2147483647 w 652"/>
                <a:gd name="T105" fmla="*/ 2147483647 h 674"/>
                <a:gd name="T106" fmla="*/ 2147483647 w 652"/>
                <a:gd name="T107" fmla="*/ 2147483647 h 674"/>
                <a:gd name="T108" fmla="*/ 2147483647 w 652"/>
                <a:gd name="T109" fmla="*/ 2147483647 h 674"/>
                <a:gd name="T110" fmla="*/ 2147483647 w 652"/>
                <a:gd name="T111" fmla="*/ 2147483647 h 674"/>
                <a:gd name="T112" fmla="*/ 2147483647 w 652"/>
                <a:gd name="T113" fmla="*/ 2147483647 h 674"/>
                <a:gd name="T114" fmla="*/ 2147483647 w 652"/>
                <a:gd name="T115" fmla="*/ 2147483647 h 674"/>
                <a:gd name="T116" fmla="*/ 2147483647 w 652"/>
                <a:gd name="T117" fmla="*/ 2147483647 h 674"/>
                <a:gd name="T118" fmla="*/ 2147483647 w 652"/>
                <a:gd name="T119" fmla="*/ 2147483647 h 6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52"/>
                <a:gd name="T181" fmla="*/ 0 h 674"/>
                <a:gd name="T182" fmla="*/ 652 w 652"/>
                <a:gd name="T183" fmla="*/ 674 h 6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52" h="674">
                  <a:moveTo>
                    <a:pt x="574" y="124"/>
                  </a:moveTo>
                  <a:lnTo>
                    <a:pt x="569" y="105"/>
                  </a:lnTo>
                  <a:lnTo>
                    <a:pt x="552" y="99"/>
                  </a:lnTo>
                  <a:lnTo>
                    <a:pt x="525" y="116"/>
                  </a:lnTo>
                  <a:lnTo>
                    <a:pt x="506" y="107"/>
                  </a:lnTo>
                  <a:lnTo>
                    <a:pt x="504" y="83"/>
                  </a:lnTo>
                  <a:lnTo>
                    <a:pt x="496" y="72"/>
                  </a:lnTo>
                  <a:lnTo>
                    <a:pt x="496" y="59"/>
                  </a:lnTo>
                  <a:lnTo>
                    <a:pt x="469" y="54"/>
                  </a:lnTo>
                  <a:lnTo>
                    <a:pt x="462" y="60"/>
                  </a:lnTo>
                  <a:lnTo>
                    <a:pt x="467" y="79"/>
                  </a:lnTo>
                  <a:lnTo>
                    <a:pt x="445" y="88"/>
                  </a:lnTo>
                  <a:lnTo>
                    <a:pt x="440" y="102"/>
                  </a:lnTo>
                  <a:lnTo>
                    <a:pt x="445" y="118"/>
                  </a:lnTo>
                  <a:lnTo>
                    <a:pt x="400" y="171"/>
                  </a:lnTo>
                  <a:lnTo>
                    <a:pt x="407" y="235"/>
                  </a:lnTo>
                  <a:lnTo>
                    <a:pt x="385" y="253"/>
                  </a:lnTo>
                  <a:lnTo>
                    <a:pt x="374" y="241"/>
                  </a:lnTo>
                  <a:lnTo>
                    <a:pt x="329" y="267"/>
                  </a:lnTo>
                  <a:lnTo>
                    <a:pt x="313" y="258"/>
                  </a:lnTo>
                  <a:lnTo>
                    <a:pt x="248" y="134"/>
                  </a:lnTo>
                  <a:lnTo>
                    <a:pt x="223" y="116"/>
                  </a:lnTo>
                  <a:lnTo>
                    <a:pt x="202" y="110"/>
                  </a:lnTo>
                  <a:lnTo>
                    <a:pt x="192" y="94"/>
                  </a:lnTo>
                  <a:lnTo>
                    <a:pt x="204" y="75"/>
                  </a:lnTo>
                  <a:lnTo>
                    <a:pt x="185" y="60"/>
                  </a:lnTo>
                  <a:lnTo>
                    <a:pt x="163" y="79"/>
                  </a:lnTo>
                  <a:lnTo>
                    <a:pt x="140" y="83"/>
                  </a:lnTo>
                  <a:lnTo>
                    <a:pt x="126" y="15"/>
                  </a:lnTo>
                  <a:lnTo>
                    <a:pt x="123" y="0"/>
                  </a:lnTo>
                  <a:lnTo>
                    <a:pt x="99" y="27"/>
                  </a:lnTo>
                  <a:lnTo>
                    <a:pt x="91" y="33"/>
                  </a:lnTo>
                  <a:lnTo>
                    <a:pt x="93" y="75"/>
                  </a:lnTo>
                  <a:lnTo>
                    <a:pt x="88" y="84"/>
                  </a:lnTo>
                  <a:lnTo>
                    <a:pt x="76" y="84"/>
                  </a:lnTo>
                  <a:lnTo>
                    <a:pt x="67" y="75"/>
                  </a:lnTo>
                  <a:lnTo>
                    <a:pt x="56" y="88"/>
                  </a:lnTo>
                  <a:lnTo>
                    <a:pt x="67" y="135"/>
                  </a:lnTo>
                  <a:lnTo>
                    <a:pt x="80" y="135"/>
                  </a:lnTo>
                  <a:lnTo>
                    <a:pt x="91" y="144"/>
                  </a:lnTo>
                  <a:lnTo>
                    <a:pt x="94" y="173"/>
                  </a:lnTo>
                  <a:lnTo>
                    <a:pt x="89" y="275"/>
                  </a:lnTo>
                  <a:lnTo>
                    <a:pt x="19" y="337"/>
                  </a:lnTo>
                  <a:lnTo>
                    <a:pt x="16" y="361"/>
                  </a:lnTo>
                  <a:lnTo>
                    <a:pt x="3" y="373"/>
                  </a:lnTo>
                  <a:lnTo>
                    <a:pt x="0" y="385"/>
                  </a:lnTo>
                  <a:lnTo>
                    <a:pt x="12" y="416"/>
                  </a:lnTo>
                  <a:lnTo>
                    <a:pt x="3" y="438"/>
                  </a:lnTo>
                  <a:lnTo>
                    <a:pt x="8" y="441"/>
                  </a:lnTo>
                  <a:lnTo>
                    <a:pt x="43" y="431"/>
                  </a:lnTo>
                  <a:lnTo>
                    <a:pt x="93" y="428"/>
                  </a:lnTo>
                  <a:lnTo>
                    <a:pt x="88" y="448"/>
                  </a:lnTo>
                  <a:lnTo>
                    <a:pt x="96" y="467"/>
                  </a:lnTo>
                  <a:lnTo>
                    <a:pt x="99" y="494"/>
                  </a:lnTo>
                  <a:lnTo>
                    <a:pt x="106" y="504"/>
                  </a:lnTo>
                  <a:lnTo>
                    <a:pt x="135" y="506"/>
                  </a:lnTo>
                  <a:lnTo>
                    <a:pt x="149" y="515"/>
                  </a:lnTo>
                  <a:lnTo>
                    <a:pt x="134" y="533"/>
                  </a:lnTo>
                  <a:lnTo>
                    <a:pt x="132" y="556"/>
                  </a:lnTo>
                  <a:lnTo>
                    <a:pt x="120" y="581"/>
                  </a:lnTo>
                  <a:lnTo>
                    <a:pt x="128" y="590"/>
                  </a:lnTo>
                  <a:lnTo>
                    <a:pt x="147" y="592"/>
                  </a:lnTo>
                  <a:lnTo>
                    <a:pt x="178" y="604"/>
                  </a:lnTo>
                  <a:lnTo>
                    <a:pt x="174" y="615"/>
                  </a:lnTo>
                  <a:lnTo>
                    <a:pt x="195" y="646"/>
                  </a:lnTo>
                  <a:lnTo>
                    <a:pt x="224" y="646"/>
                  </a:lnTo>
                  <a:lnTo>
                    <a:pt x="261" y="625"/>
                  </a:lnTo>
                  <a:lnTo>
                    <a:pt x="273" y="631"/>
                  </a:lnTo>
                  <a:lnTo>
                    <a:pt x="273" y="644"/>
                  </a:lnTo>
                  <a:lnTo>
                    <a:pt x="277" y="662"/>
                  </a:lnTo>
                  <a:lnTo>
                    <a:pt x="287" y="672"/>
                  </a:lnTo>
                  <a:lnTo>
                    <a:pt x="307" y="669"/>
                  </a:lnTo>
                  <a:lnTo>
                    <a:pt x="314" y="673"/>
                  </a:lnTo>
                  <a:lnTo>
                    <a:pt x="322" y="667"/>
                  </a:lnTo>
                  <a:lnTo>
                    <a:pt x="322" y="638"/>
                  </a:lnTo>
                  <a:lnTo>
                    <a:pt x="309" y="582"/>
                  </a:lnTo>
                  <a:lnTo>
                    <a:pt x="319" y="566"/>
                  </a:lnTo>
                  <a:lnTo>
                    <a:pt x="349" y="566"/>
                  </a:lnTo>
                  <a:lnTo>
                    <a:pt x="357" y="566"/>
                  </a:lnTo>
                  <a:lnTo>
                    <a:pt x="374" y="547"/>
                  </a:lnTo>
                  <a:lnTo>
                    <a:pt x="418" y="561"/>
                  </a:lnTo>
                  <a:lnTo>
                    <a:pt x="436" y="544"/>
                  </a:lnTo>
                  <a:lnTo>
                    <a:pt x="445" y="554"/>
                  </a:lnTo>
                  <a:lnTo>
                    <a:pt x="464" y="542"/>
                  </a:lnTo>
                  <a:lnTo>
                    <a:pt x="481" y="559"/>
                  </a:lnTo>
                  <a:lnTo>
                    <a:pt x="488" y="559"/>
                  </a:lnTo>
                  <a:lnTo>
                    <a:pt x="494" y="550"/>
                  </a:lnTo>
                  <a:lnTo>
                    <a:pt x="509" y="536"/>
                  </a:lnTo>
                  <a:lnTo>
                    <a:pt x="515" y="540"/>
                  </a:lnTo>
                  <a:lnTo>
                    <a:pt x="536" y="537"/>
                  </a:lnTo>
                  <a:lnTo>
                    <a:pt x="557" y="520"/>
                  </a:lnTo>
                  <a:lnTo>
                    <a:pt x="573" y="495"/>
                  </a:lnTo>
                  <a:lnTo>
                    <a:pt x="597" y="491"/>
                  </a:lnTo>
                  <a:lnTo>
                    <a:pt x="610" y="504"/>
                  </a:lnTo>
                  <a:lnTo>
                    <a:pt x="619" y="477"/>
                  </a:lnTo>
                  <a:lnTo>
                    <a:pt x="638" y="476"/>
                  </a:lnTo>
                  <a:lnTo>
                    <a:pt x="645" y="470"/>
                  </a:lnTo>
                  <a:lnTo>
                    <a:pt x="651" y="447"/>
                  </a:lnTo>
                  <a:lnTo>
                    <a:pt x="643" y="434"/>
                  </a:lnTo>
                  <a:lnTo>
                    <a:pt x="579" y="422"/>
                  </a:lnTo>
                  <a:lnTo>
                    <a:pt x="569" y="404"/>
                  </a:lnTo>
                  <a:lnTo>
                    <a:pt x="550" y="404"/>
                  </a:lnTo>
                  <a:lnTo>
                    <a:pt x="534" y="404"/>
                  </a:lnTo>
                  <a:lnTo>
                    <a:pt x="521" y="383"/>
                  </a:lnTo>
                  <a:lnTo>
                    <a:pt x="523" y="373"/>
                  </a:lnTo>
                  <a:lnTo>
                    <a:pt x="530" y="328"/>
                  </a:lnTo>
                  <a:lnTo>
                    <a:pt x="506" y="304"/>
                  </a:lnTo>
                  <a:lnTo>
                    <a:pt x="525" y="226"/>
                  </a:lnTo>
                  <a:lnTo>
                    <a:pt x="512" y="216"/>
                  </a:lnTo>
                  <a:lnTo>
                    <a:pt x="472" y="228"/>
                  </a:lnTo>
                  <a:lnTo>
                    <a:pt x="462" y="212"/>
                  </a:lnTo>
                  <a:lnTo>
                    <a:pt x="462" y="193"/>
                  </a:lnTo>
                  <a:lnTo>
                    <a:pt x="453" y="185"/>
                  </a:lnTo>
                  <a:lnTo>
                    <a:pt x="473" y="156"/>
                  </a:lnTo>
                  <a:lnTo>
                    <a:pt x="496" y="164"/>
                  </a:lnTo>
                  <a:lnTo>
                    <a:pt x="504" y="154"/>
                  </a:lnTo>
                  <a:lnTo>
                    <a:pt x="545" y="160"/>
                  </a:lnTo>
                  <a:lnTo>
                    <a:pt x="564" y="154"/>
                  </a:lnTo>
                  <a:lnTo>
                    <a:pt x="574" y="124"/>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49" name="qinghai"/>
            <p:cNvSpPr>
              <a:spLocks noChangeAspect="1"/>
            </p:cNvSpPr>
            <p:nvPr/>
          </p:nvSpPr>
          <p:spPr bwMode="auto">
            <a:xfrm>
              <a:off x="1034986" y="1342949"/>
              <a:ext cx="1006501" cy="676376"/>
            </a:xfrm>
            <a:custGeom>
              <a:avLst/>
              <a:gdLst>
                <a:gd name="T0" fmla="*/ 2147483647 w 902"/>
                <a:gd name="T1" fmla="*/ 2147483647 h 645"/>
                <a:gd name="T2" fmla="*/ 2147483647 w 902"/>
                <a:gd name="T3" fmla="*/ 2147483647 h 645"/>
                <a:gd name="T4" fmla="*/ 2147483647 w 902"/>
                <a:gd name="T5" fmla="*/ 2147483647 h 645"/>
                <a:gd name="T6" fmla="*/ 2147483647 w 902"/>
                <a:gd name="T7" fmla="*/ 2147483647 h 645"/>
                <a:gd name="T8" fmla="*/ 2147483647 w 902"/>
                <a:gd name="T9" fmla="*/ 2147483647 h 645"/>
                <a:gd name="T10" fmla="*/ 2147483647 w 902"/>
                <a:gd name="T11" fmla="*/ 2147483647 h 645"/>
                <a:gd name="T12" fmla="*/ 2147483647 w 902"/>
                <a:gd name="T13" fmla="*/ 0 h 645"/>
                <a:gd name="T14" fmla="*/ 2147483647 w 902"/>
                <a:gd name="T15" fmla="*/ 2147483647 h 645"/>
                <a:gd name="T16" fmla="*/ 2147483647 w 902"/>
                <a:gd name="T17" fmla="*/ 2147483647 h 645"/>
                <a:gd name="T18" fmla="*/ 2147483647 w 902"/>
                <a:gd name="T19" fmla="*/ 2147483647 h 645"/>
                <a:gd name="T20" fmla="*/ 2147483647 w 902"/>
                <a:gd name="T21" fmla="*/ 2147483647 h 645"/>
                <a:gd name="T22" fmla="*/ 2147483647 w 902"/>
                <a:gd name="T23" fmla="*/ 2147483647 h 645"/>
                <a:gd name="T24" fmla="*/ 2147483647 w 902"/>
                <a:gd name="T25" fmla="*/ 2147483647 h 645"/>
                <a:gd name="T26" fmla="*/ 2147483647 w 902"/>
                <a:gd name="T27" fmla="*/ 2147483647 h 645"/>
                <a:gd name="T28" fmla="*/ 2147483647 w 902"/>
                <a:gd name="T29" fmla="*/ 2147483647 h 645"/>
                <a:gd name="T30" fmla="*/ 2147483647 w 902"/>
                <a:gd name="T31" fmla="*/ 2147483647 h 645"/>
                <a:gd name="T32" fmla="*/ 2147483647 w 902"/>
                <a:gd name="T33" fmla="*/ 2147483647 h 645"/>
                <a:gd name="T34" fmla="*/ 2147483647 w 902"/>
                <a:gd name="T35" fmla="*/ 2147483647 h 645"/>
                <a:gd name="T36" fmla="*/ 2147483647 w 902"/>
                <a:gd name="T37" fmla="*/ 2147483647 h 645"/>
                <a:gd name="T38" fmla="*/ 2147483647 w 902"/>
                <a:gd name="T39" fmla="*/ 2147483647 h 645"/>
                <a:gd name="T40" fmla="*/ 2147483647 w 902"/>
                <a:gd name="T41" fmla="*/ 2147483647 h 645"/>
                <a:gd name="T42" fmla="*/ 2147483647 w 902"/>
                <a:gd name="T43" fmla="*/ 2147483647 h 645"/>
                <a:gd name="T44" fmla="*/ 2147483647 w 902"/>
                <a:gd name="T45" fmla="*/ 2147483647 h 645"/>
                <a:gd name="T46" fmla="*/ 2147483647 w 902"/>
                <a:gd name="T47" fmla="*/ 2147483647 h 645"/>
                <a:gd name="T48" fmla="*/ 2147483647 w 902"/>
                <a:gd name="T49" fmla="*/ 2147483647 h 645"/>
                <a:gd name="T50" fmla="*/ 2147483647 w 902"/>
                <a:gd name="T51" fmla="*/ 2147483647 h 645"/>
                <a:gd name="T52" fmla="*/ 2147483647 w 902"/>
                <a:gd name="T53" fmla="*/ 2147483647 h 645"/>
                <a:gd name="T54" fmla="*/ 2147483647 w 902"/>
                <a:gd name="T55" fmla="*/ 2147483647 h 645"/>
                <a:gd name="T56" fmla="*/ 2147483647 w 902"/>
                <a:gd name="T57" fmla="*/ 2147483647 h 645"/>
                <a:gd name="T58" fmla="*/ 2147483647 w 902"/>
                <a:gd name="T59" fmla="*/ 2147483647 h 645"/>
                <a:gd name="T60" fmla="*/ 2147483647 w 902"/>
                <a:gd name="T61" fmla="*/ 2147483647 h 645"/>
                <a:gd name="T62" fmla="*/ 2147483647 w 902"/>
                <a:gd name="T63" fmla="*/ 2147483647 h 645"/>
                <a:gd name="T64" fmla="*/ 2147483647 w 902"/>
                <a:gd name="T65" fmla="*/ 2147483647 h 645"/>
                <a:gd name="T66" fmla="*/ 2147483647 w 902"/>
                <a:gd name="T67" fmla="*/ 2147483647 h 645"/>
                <a:gd name="T68" fmla="*/ 2147483647 w 902"/>
                <a:gd name="T69" fmla="*/ 2147483647 h 645"/>
                <a:gd name="T70" fmla="*/ 2147483647 w 902"/>
                <a:gd name="T71" fmla="*/ 2147483647 h 645"/>
                <a:gd name="T72" fmla="*/ 2147483647 w 902"/>
                <a:gd name="T73" fmla="*/ 2147483647 h 645"/>
                <a:gd name="T74" fmla="*/ 2147483647 w 902"/>
                <a:gd name="T75" fmla="*/ 2147483647 h 645"/>
                <a:gd name="T76" fmla="*/ 2147483647 w 902"/>
                <a:gd name="T77" fmla="*/ 2147483647 h 645"/>
                <a:gd name="T78" fmla="*/ 2147483647 w 902"/>
                <a:gd name="T79" fmla="*/ 2147483647 h 6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02"/>
                <a:gd name="T121" fmla="*/ 0 h 645"/>
                <a:gd name="T122" fmla="*/ 902 w 902"/>
                <a:gd name="T123" fmla="*/ 645 h 6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02" h="645">
                  <a:moveTo>
                    <a:pt x="45" y="228"/>
                  </a:moveTo>
                  <a:lnTo>
                    <a:pt x="74" y="239"/>
                  </a:lnTo>
                  <a:lnTo>
                    <a:pt x="125" y="223"/>
                  </a:lnTo>
                  <a:lnTo>
                    <a:pt x="117" y="214"/>
                  </a:lnTo>
                  <a:lnTo>
                    <a:pt x="105" y="214"/>
                  </a:lnTo>
                  <a:lnTo>
                    <a:pt x="98" y="198"/>
                  </a:lnTo>
                  <a:lnTo>
                    <a:pt x="103" y="185"/>
                  </a:lnTo>
                  <a:lnTo>
                    <a:pt x="126" y="175"/>
                  </a:lnTo>
                  <a:lnTo>
                    <a:pt x="144" y="148"/>
                  </a:lnTo>
                  <a:lnTo>
                    <a:pt x="92" y="105"/>
                  </a:lnTo>
                  <a:lnTo>
                    <a:pt x="89" y="60"/>
                  </a:lnTo>
                  <a:lnTo>
                    <a:pt x="113" y="41"/>
                  </a:lnTo>
                  <a:lnTo>
                    <a:pt x="283" y="9"/>
                  </a:lnTo>
                  <a:lnTo>
                    <a:pt x="295" y="0"/>
                  </a:lnTo>
                  <a:lnTo>
                    <a:pt x="320" y="2"/>
                  </a:lnTo>
                  <a:lnTo>
                    <a:pt x="406" y="22"/>
                  </a:lnTo>
                  <a:lnTo>
                    <a:pt x="430" y="38"/>
                  </a:lnTo>
                  <a:lnTo>
                    <a:pt x="469" y="60"/>
                  </a:lnTo>
                  <a:lnTo>
                    <a:pt x="492" y="59"/>
                  </a:lnTo>
                  <a:lnTo>
                    <a:pt x="529" y="37"/>
                  </a:lnTo>
                  <a:lnTo>
                    <a:pt x="577" y="43"/>
                  </a:lnTo>
                  <a:lnTo>
                    <a:pt x="609" y="27"/>
                  </a:lnTo>
                  <a:lnTo>
                    <a:pt x="674" y="68"/>
                  </a:lnTo>
                  <a:lnTo>
                    <a:pt x="708" y="55"/>
                  </a:lnTo>
                  <a:lnTo>
                    <a:pt x="727" y="99"/>
                  </a:lnTo>
                  <a:lnTo>
                    <a:pt x="772" y="127"/>
                  </a:lnTo>
                  <a:lnTo>
                    <a:pt x="804" y="156"/>
                  </a:lnTo>
                  <a:lnTo>
                    <a:pt x="828" y="148"/>
                  </a:lnTo>
                  <a:lnTo>
                    <a:pt x="875" y="208"/>
                  </a:lnTo>
                  <a:lnTo>
                    <a:pt x="884" y="248"/>
                  </a:lnTo>
                  <a:lnTo>
                    <a:pt x="901" y="271"/>
                  </a:lnTo>
                  <a:lnTo>
                    <a:pt x="895" y="317"/>
                  </a:lnTo>
                  <a:lnTo>
                    <a:pt x="858" y="346"/>
                  </a:lnTo>
                  <a:lnTo>
                    <a:pt x="865" y="365"/>
                  </a:lnTo>
                  <a:lnTo>
                    <a:pt x="851" y="379"/>
                  </a:lnTo>
                  <a:lnTo>
                    <a:pt x="832" y="397"/>
                  </a:lnTo>
                  <a:lnTo>
                    <a:pt x="832" y="428"/>
                  </a:lnTo>
                  <a:lnTo>
                    <a:pt x="816" y="442"/>
                  </a:lnTo>
                  <a:lnTo>
                    <a:pt x="796" y="435"/>
                  </a:lnTo>
                  <a:lnTo>
                    <a:pt x="778" y="418"/>
                  </a:lnTo>
                  <a:lnTo>
                    <a:pt x="769" y="437"/>
                  </a:lnTo>
                  <a:lnTo>
                    <a:pt x="780" y="454"/>
                  </a:lnTo>
                  <a:lnTo>
                    <a:pt x="810" y="456"/>
                  </a:lnTo>
                  <a:lnTo>
                    <a:pt x="837" y="485"/>
                  </a:lnTo>
                  <a:lnTo>
                    <a:pt x="855" y="485"/>
                  </a:lnTo>
                  <a:lnTo>
                    <a:pt x="867" y="499"/>
                  </a:lnTo>
                  <a:lnTo>
                    <a:pt x="856" y="525"/>
                  </a:lnTo>
                  <a:lnTo>
                    <a:pt x="856" y="527"/>
                  </a:lnTo>
                  <a:lnTo>
                    <a:pt x="832" y="524"/>
                  </a:lnTo>
                  <a:lnTo>
                    <a:pt x="816" y="537"/>
                  </a:lnTo>
                  <a:lnTo>
                    <a:pt x="804" y="518"/>
                  </a:lnTo>
                  <a:lnTo>
                    <a:pt x="776" y="529"/>
                  </a:lnTo>
                  <a:lnTo>
                    <a:pt x="767" y="543"/>
                  </a:lnTo>
                  <a:lnTo>
                    <a:pt x="767" y="566"/>
                  </a:lnTo>
                  <a:lnTo>
                    <a:pt x="738" y="572"/>
                  </a:lnTo>
                  <a:lnTo>
                    <a:pt x="701" y="535"/>
                  </a:lnTo>
                  <a:lnTo>
                    <a:pt x="690" y="517"/>
                  </a:lnTo>
                  <a:lnTo>
                    <a:pt x="661" y="525"/>
                  </a:lnTo>
                  <a:lnTo>
                    <a:pt x="611" y="511"/>
                  </a:lnTo>
                  <a:lnTo>
                    <a:pt x="536" y="522"/>
                  </a:lnTo>
                  <a:lnTo>
                    <a:pt x="529" y="529"/>
                  </a:lnTo>
                  <a:lnTo>
                    <a:pt x="522" y="553"/>
                  </a:lnTo>
                  <a:lnTo>
                    <a:pt x="507" y="563"/>
                  </a:lnTo>
                  <a:lnTo>
                    <a:pt x="509" y="586"/>
                  </a:lnTo>
                  <a:lnTo>
                    <a:pt x="464" y="644"/>
                  </a:lnTo>
                  <a:lnTo>
                    <a:pt x="391" y="629"/>
                  </a:lnTo>
                  <a:lnTo>
                    <a:pt x="386" y="601"/>
                  </a:lnTo>
                  <a:lnTo>
                    <a:pt x="339" y="564"/>
                  </a:lnTo>
                  <a:lnTo>
                    <a:pt x="237" y="548"/>
                  </a:lnTo>
                  <a:lnTo>
                    <a:pt x="194" y="541"/>
                  </a:lnTo>
                  <a:lnTo>
                    <a:pt x="176" y="538"/>
                  </a:lnTo>
                  <a:lnTo>
                    <a:pt x="138" y="508"/>
                  </a:lnTo>
                  <a:lnTo>
                    <a:pt x="58" y="489"/>
                  </a:lnTo>
                  <a:lnTo>
                    <a:pt x="2" y="382"/>
                  </a:lnTo>
                  <a:lnTo>
                    <a:pt x="0" y="352"/>
                  </a:lnTo>
                  <a:lnTo>
                    <a:pt x="24" y="341"/>
                  </a:lnTo>
                  <a:lnTo>
                    <a:pt x="24" y="308"/>
                  </a:lnTo>
                  <a:lnTo>
                    <a:pt x="40" y="267"/>
                  </a:lnTo>
                  <a:lnTo>
                    <a:pt x="21" y="248"/>
                  </a:lnTo>
                  <a:lnTo>
                    <a:pt x="45" y="228"/>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50" name="neimenggu"/>
            <p:cNvSpPr>
              <a:spLocks noChangeAspect="1"/>
            </p:cNvSpPr>
            <p:nvPr/>
          </p:nvSpPr>
          <p:spPr bwMode="auto">
            <a:xfrm>
              <a:off x="1661675" y="39210"/>
              <a:ext cx="1747133" cy="1489987"/>
            </a:xfrm>
            <a:custGeom>
              <a:avLst/>
              <a:gdLst>
                <a:gd name="T0" fmla="*/ 2147483647 w 1583"/>
                <a:gd name="T1" fmla="*/ 2147483647 h 1423"/>
                <a:gd name="T2" fmla="*/ 2147483647 w 1583"/>
                <a:gd name="T3" fmla="*/ 2147483647 h 1423"/>
                <a:gd name="T4" fmla="*/ 2147483647 w 1583"/>
                <a:gd name="T5" fmla="*/ 2147483647 h 1423"/>
                <a:gd name="T6" fmla="*/ 2147483647 w 1583"/>
                <a:gd name="T7" fmla="*/ 2147483647 h 1423"/>
                <a:gd name="T8" fmla="*/ 2147483647 w 1583"/>
                <a:gd name="T9" fmla="*/ 2147483647 h 1423"/>
                <a:gd name="T10" fmla="*/ 2147483647 w 1583"/>
                <a:gd name="T11" fmla="*/ 2147483647 h 1423"/>
                <a:gd name="T12" fmla="*/ 2147483647 w 1583"/>
                <a:gd name="T13" fmla="*/ 2147483647 h 1423"/>
                <a:gd name="T14" fmla="*/ 2147483647 w 1583"/>
                <a:gd name="T15" fmla="*/ 2147483647 h 1423"/>
                <a:gd name="T16" fmla="*/ 2147483647 w 1583"/>
                <a:gd name="T17" fmla="*/ 2147483647 h 1423"/>
                <a:gd name="T18" fmla="*/ 2147483647 w 1583"/>
                <a:gd name="T19" fmla="*/ 2147483647 h 1423"/>
                <a:gd name="T20" fmla="*/ 2147483647 w 1583"/>
                <a:gd name="T21" fmla="*/ 2147483647 h 1423"/>
                <a:gd name="T22" fmla="*/ 2147483647 w 1583"/>
                <a:gd name="T23" fmla="*/ 2147483647 h 1423"/>
                <a:gd name="T24" fmla="*/ 2147483647 w 1583"/>
                <a:gd name="T25" fmla="*/ 2147483647 h 1423"/>
                <a:gd name="T26" fmla="*/ 2147483647 w 1583"/>
                <a:gd name="T27" fmla="*/ 2147483647 h 1423"/>
                <a:gd name="T28" fmla="*/ 2147483647 w 1583"/>
                <a:gd name="T29" fmla="*/ 2147483647 h 1423"/>
                <a:gd name="T30" fmla="*/ 2147483647 w 1583"/>
                <a:gd name="T31" fmla="*/ 2147483647 h 1423"/>
                <a:gd name="T32" fmla="*/ 2147483647 w 1583"/>
                <a:gd name="T33" fmla="*/ 2147483647 h 1423"/>
                <a:gd name="T34" fmla="*/ 2147483647 w 1583"/>
                <a:gd name="T35" fmla="*/ 2147483647 h 1423"/>
                <a:gd name="T36" fmla="*/ 2147483647 w 1583"/>
                <a:gd name="T37" fmla="*/ 2147483647 h 1423"/>
                <a:gd name="T38" fmla="*/ 2147483647 w 1583"/>
                <a:gd name="T39" fmla="*/ 2147483647 h 1423"/>
                <a:gd name="T40" fmla="*/ 2147483647 w 1583"/>
                <a:gd name="T41" fmla="*/ 2147483647 h 1423"/>
                <a:gd name="T42" fmla="*/ 2147483647 w 1583"/>
                <a:gd name="T43" fmla="*/ 2147483647 h 1423"/>
                <a:gd name="T44" fmla="*/ 2147483647 w 1583"/>
                <a:gd name="T45" fmla="*/ 2147483647 h 1423"/>
                <a:gd name="T46" fmla="*/ 2147483647 w 1583"/>
                <a:gd name="T47" fmla="*/ 2147483647 h 1423"/>
                <a:gd name="T48" fmla="*/ 2147483647 w 1583"/>
                <a:gd name="T49" fmla="*/ 2147483647 h 1423"/>
                <a:gd name="T50" fmla="*/ 2147483647 w 1583"/>
                <a:gd name="T51" fmla="*/ 2147483647 h 1423"/>
                <a:gd name="T52" fmla="*/ 2147483647 w 1583"/>
                <a:gd name="T53" fmla="*/ 2147483647 h 1423"/>
                <a:gd name="T54" fmla="*/ 2147483647 w 1583"/>
                <a:gd name="T55" fmla="*/ 2147483647 h 1423"/>
                <a:gd name="T56" fmla="*/ 2147483647 w 1583"/>
                <a:gd name="T57" fmla="*/ 0 h 1423"/>
                <a:gd name="T58" fmla="*/ 2147483647 w 1583"/>
                <a:gd name="T59" fmla="*/ 2147483647 h 1423"/>
                <a:gd name="T60" fmla="*/ 2147483647 w 1583"/>
                <a:gd name="T61" fmla="*/ 2147483647 h 1423"/>
                <a:gd name="T62" fmla="*/ 2147483647 w 1583"/>
                <a:gd name="T63" fmla="*/ 2147483647 h 1423"/>
                <a:gd name="T64" fmla="*/ 2147483647 w 1583"/>
                <a:gd name="T65" fmla="*/ 2147483647 h 1423"/>
                <a:gd name="T66" fmla="*/ 2147483647 w 1583"/>
                <a:gd name="T67" fmla="*/ 2147483647 h 1423"/>
                <a:gd name="T68" fmla="*/ 2147483647 w 1583"/>
                <a:gd name="T69" fmla="*/ 2147483647 h 1423"/>
                <a:gd name="T70" fmla="*/ 2147483647 w 1583"/>
                <a:gd name="T71" fmla="*/ 2147483647 h 1423"/>
                <a:gd name="T72" fmla="*/ 2147483647 w 1583"/>
                <a:gd name="T73" fmla="*/ 2147483647 h 1423"/>
                <a:gd name="T74" fmla="*/ 2147483647 w 1583"/>
                <a:gd name="T75" fmla="*/ 2147483647 h 1423"/>
                <a:gd name="T76" fmla="*/ 2147483647 w 1583"/>
                <a:gd name="T77" fmla="*/ 2147483647 h 1423"/>
                <a:gd name="T78" fmla="*/ 2147483647 w 1583"/>
                <a:gd name="T79" fmla="*/ 2147483647 h 1423"/>
                <a:gd name="T80" fmla="*/ 2147483647 w 1583"/>
                <a:gd name="T81" fmla="*/ 2147483647 h 1423"/>
                <a:gd name="T82" fmla="*/ 2147483647 w 1583"/>
                <a:gd name="T83" fmla="*/ 2147483647 h 1423"/>
                <a:gd name="T84" fmla="*/ 2147483647 w 1583"/>
                <a:gd name="T85" fmla="*/ 2147483647 h 1423"/>
                <a:gd name="T86" fmla="*/ 2147483647 w 1583"/>
                <a:gd name="T87" fmla="*/ 2147483647 h 1423"/>
                <a:gd name="T88" fmla="*/ 2147483647 w 1583"/>
                <a:gd name="T89" fmla="*/ 2147483647 h 1423"/>
                <a:gd name="T90" fmla="*/ 2147483647 w 1583"/>
                <a:gd name="T91" fmla="*/ 2147483647 h 1423"/>
                <a:gd name="T92" fmla="*/ 2147483647 w 1583"/>
                <a:gd name="T93" fmla="*/ 2147483647 h 1423"/>
                <a:gd name="T94" fmla="*/ 2147483647 w 1583"/>
                <a:gd name="T95" fmla="*/ 2147483647 h 1423"/>
                <a:gd name="T96" fmla="*/ 2147483647 w 1583"/>
                <a:gd name="T97" fmla="*/ 2147483647 h 1423"/>
                <a:gd name="T98" fmla="*/ 2147483647 w 1583"/>
                <a:gd name="T99" fmla="*/ 2147483647 h 1423"/>
                <a:gd name="T100" fmla="*/ 2147483647 w 1583"/>
                <a:gd name="T101" fmla="*/ 2147483647 h 14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583"/>
                <a:gd name="T154" fmla="*/ 0 h 1423"/>
                <a:gd name="T155" fmla="*/ 1583 w 1583"/>
                <a:gd name="T156" fmla="*/ 1423 h 14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583" h="1423">
                  <a:moveTo>
                    <a:pt x="447" y="1419"/>
                  </a:moveTo>
                  <a:lnTo>
                    <a:pt x="468" y="1413"/>
                  </a:lnTo>
                  <a:lnTo>
                    <a:pt x="486" y="1405"/>
                  </a:lnTo>
                  <a:lnTo>
                    <a:pt x="517" y="1381"/>
                  </a:lnTo>
                  <a:lnTo>
                    <a:pt x="524" y="1339"/>
                  </a:lnTo>
                  <a:lnTo>
                    <a:pt x="542" y="1281"/>
                  </a:lnTo>
                  <a:lnTo>
                    <a:pt x="582" y="1254"/>
                  </a:lnTo>
                  <a:lnTo>
                    <a:pt x="586" y="1260"/>
                  </a:lnTo>
                  <a:lnTo>
                    <a:pt x="598" y="1301"/>
                  </a:lnTo>
                  <a:lnTo>
                    <a:pt x="579" y="1326"/>
                  </a:lnTo>
                  <a:lnTo>
                    <a:pt x="576" y="1350"/>
                  </a:lnTo>
                  <a:lnTo>
                    <a:pt x="635" y="1373"/>
                  </a:lnTo>
                  <a:lnTo>
                    <a:pt x="640" y="1390"/>
                  </a:lnTo>
                  <a:lnTo>
                    <a:pt x="675" y="1386"/>
                  </a:lnTo>
                  <a:lnTo>
                    <a:pt x="693" y="1392"/>
                  </a:lnTo>
                  <a:lnTo>
                    <a:pt x="700" y="1397"/>
                  </a:lnTo>
                  <a:lnTo>
                    <a:pt x="761" y="1309"/>
                  </a:lnTo>
                  <a:lnTo>
                    <a:pt x="777" y="1304"/>
                  </a:lnTo>
                  <a:lnTo>
                    <a:pt x="781" y="1293"/>
                  </a:lnTo>
                  <a:lnTo>
                    <a:pt x="779" y="1277"/>
                  </a:lnTo>
                  <a:lnTo>
                    <a:pt x="799" y="1246"/>
                  </a:lnTo>
                  <a:lnTo>
                    <a:pt x="838" y="1245"/>
                  </a:lnTo>
                  <a:lnTo>
                    <a:pt x="852" y="1228"/>
                  </a:lnTo>
                  <a:lnTo>
                    <a:pt x="862" y="1235"/>
                  </a:lnTo>
                  <a:lnTo>
                    <a:pt x="883" y="1217"/>
                  </a:lnTo>
                  <a:lnTo>
                    <a:pt x="897" y="1217"/>
                  </a:lnTo>
                  <a:lnTo>
                    <a:pt x="938" y="1158"/>
                  </a:lnTo>
                  <a:lnTo>
                    <a:pt x="958" y="1159"/>
                  </a:lnTo>
                  <a:lnTo>
                    <a:pt x="984" y="1142"/>
                  </a:lnTo>
                  <a:lnTo>
                    <a:pt x="992" y="1149"/>
                  </a:lnTo>
                  <a:lnTo>
                    <a:pt x="1039" y="1125"/>
                  </a:lnTo>
                  <a:lnTo>
                    <a:pt x="1015" y="1085"/>
                  </a:lnTo>
                  <a:lnTo>
                    <a:pt x="1022" y="1044"/>
                  </a:lnTo>
                  <a:lnTo>
                    <a:pt x="1043" y="1000"/>
                  </a:lnTo>
                  <a:lnTo>
                    <a:pt x="1059" y="994"/>
                  </a:lnTo>
                  <a:lnTo>
                    <a:pt x="1070" y="999"/>
                  </a:lnTo>
                  <a:lnTo>
                    <a:pt x="1070" y="1029"/>
                  </a:lnTo>
                  <a:lnTo>
                    <a:pt x="1083" y="1038"/>
                  </a:lnTo>
                  <a:lnTo>
                    <a:pt x="1113" y="1017"/>
                  </a:lnTo>
                  <a:lnTo>
                    <a:pt x="1126" y="1004"/>
                  </a:lnTo>
                  <a:lnTo>
                    <a:pt x="1138" y="1009"/>
                  </a:lnTo>
                  <a:lnTo>
                    <a:pt x="1153" y="995"/>
                  </a:lnTo>
                  <a:lnTo>
                    <a:pt x="1185" y="994"/>
                  </a:lnTo>
                  <a:lnTo>
                    <a:pt x="1191" y="983"/>
                  </a:lnTo>
                  <a:lnTo>
                    <a:pt x="1183" y="966"/>
                  </a:lnTo>
                  <a:lnTo>
                    <a:pt x="1205" y="944"/>
                  </a:lnTo>
                  <a:lnTo>
                    <a:pt x="1232" y="931"/>
                  </a:lnTo>
                  <a:lnTo>
                    <a:pt x="1272" y="976"/>
                  </a:lnTo>
                  <a:lnTo>
                    <a:pt x="1270" y="992"/>
                  </a:lnTo>
                  <a:lnTo>
                    <a:pt x="1290" y="1023"/>
                  </a:lnTo>
                  <a:lnTo>
                    <a:pt x="1338" y="1028"/>
                  </a:lnTo>
                  <a:lnTo>
                    <a:pt x="1349" y="1005"/>
                  </a:lnTo>
                  <a:lnTo>
                    <a:pt x="1336" y="940"/>
                  </a:lnTo>
                  <a:lnTo>
                    <a:pt x="1348" y="928"/>
                  </a:lnTo>
                  <a:lnTo>
                    <a:pt x="1370" y="944"/>
                  </a:lnTo>
                  <a:lnTo>
                    <a:pt x="1389" y="974"/>
                  </a:lnTo>
                  <a:lnTo>
                    <a:pt x="1422" y="926"/>
                  </a:lnTo>
                  <a:lnTo>
                    <a:pt x="1437" y="921"/>
                  </a:lnTo>
                  <a:lnTo>
                    <a:pt x="1461" y="898"/>
                  </a:lnTo>
                  <a:lnTo>
                    <a:pt x="1472" y="898"/>
                  </a:lnTo>
                  <a:lnTo>
                    <a:pt x="1491" y="878"/>
                  </a:lnTo>
                  <a:lnTo>
                    <a:pt x="1503" y="878"/>
                  </a:lnTo>
                  <a:lnTo>
                    <a:pt x="1514" y="859"/>
                  </a:lnTo>
                  <a:lnTo>
                    <a:pt x="1543" y="859"/>
                  </a:lnTo>
                  <a:lnTo>
                    <a:pt x="1569" y="833"/>
                  </a:lnTo>
                  <a:lnTo>
                    <a:pt x="1582" y="820"/>
                  </a:lnTo>
                  <a:lnTo>
                    <a:pt x="1582" y="806"/>
                  </a:lnTo>
                  <a:lnTo>
                    <a:pt x="1562" y="794"/>
                  </a:lnTo>
                  <a:lnTo>
                    <a:pt x="1562" y="767"/>
                  </a:lnTo>
                  <a:lnTo>
                    <a:pt x="1523" y="719"/>
                  </a:lnTo>
                  <a:lnTo>
                    <a:pt x="1486" y="754"/>
                  </a:lnTo>
                  <a:lnTo>
                    <a:pt x="1475" y="745"/>
                  </a:lnTo>
                  <a:lnTo>
                    <a:pt x="1473" y="726"/>
                  </a:lnTo>
                  <a:lnTo>
                    <a:pt x="1459" y="703"/>
                  </a:lnTo>
                  <a:lnTo>
                    <a:pt x="1454" y="678"/>
                  </a:lnTo>
                  <a:lnTo>
                    <a:pt x="1454" y="652"/>
                  </a:lnTo>
                  <a:lnTo>
                    <a:pt x="1428" y="633"/>
                  </a:lnTo>
                  <a:lnTo>
                    <a:pt x="1425" y="623"/>
                  </a:lnTo>
                  <a:lnTo>
                    <a:pt x="1432" y="607"/>
                  </a:lnTo>
                  <a:lnTo>
                    <a:pt x="1480" y="621"/>
                  </a:lnTo>
                  <a:lnTo>
                    <a:pt x="1483" y="599"/>
                  </a:lnTo>
                  <a:lnTo>
                    <a:pt x="1499" y="578"/>
                  </a:lnTo>
                  <a:lnTo>
                    <a:pt x="1488" y="567"/>
                  </a:lnTo>
                  <a:lnTo>
                    <a:pt x="1490" y="546"/>
                  </a:lnTo>
                  <a:lnTo>
                    <a:pt x="1514" y="536"/>
                  </a:lnTo>
                  <a:lnTo>
                    <a:pt x="1519" y="529"/>
                  </a:lnTo>
                  <a:lnTo>
                    <a:pt x="1515" y="521"/>
                  </a:lnTo>
                  <a:lnTo>
                    <a:pt x="1490" y="529"/>
                  </a:lnTo>
                  <a:lnTo>
                    <a:pt x="1444" y="496"/>
                  </a:lnTo>
                  <a:lnTo>
                    <a:pt x="1442" y="487"/>
                  </a:lnTo>
                  <a:lnTo>
                    <a:pt x="1464" y="459"/>
                  </a:lnTo>
                  <a:lnTo>
                    <a:pt x="1510" y="390"/>
                  </a:lnTo>
                  <a:lnTo>
                    <a:pt x="1514" y="382"/>
                  </a:lnTo>
                  <a:lnTo>
                    <a:pt x="1521" y="382"/>
                  </a:lnTo>
                  <a:lnTo>
                    <a:pt x="1536" y="401"/>
                  </a:lnTo>
                  <a:lnTo>
                    <a:pt x="1539" y="404"/>
                  </a:lnTo>
                  <a:lnTo>
                    <a:pt x="1542" y="318"/>
                  </a:lnTo>
                  <a:lnTo>
                    <a:pt x="1557" y="310"/>
                  </a:lnTo>
                  <a:lnTo>
                    <a:pt x="1557" y="277"/>
                  </a:lnTo>
                  <a:lnTo>
                    <a:pt x="1552" y="223"/>
                  </a:lnTo>
                  <a:lnTo>
                    <a:pt x="1571" y="149"/>
                  </a:lnTo>
                  <a:lnTo>
                    <a:pt x="1515" y="107"/>
                  </a:lnTo>
                  <a:lnTo>
                    <a:pt x="1473" y="142"/>
                  </a:lnTo>
                  <a:lnTo>
                    <a:pt x="1451" y="146"/>
                  </a:lnTo>
                  <a:lnTo>
                    <a:pt x="1440" y="157"/>
                  </a:lnTo>
                  <a:lnTo>
                    <a:pt x="1403" y="151"/>
                  </a:lnTo>
                  <a:lnTo>
                    <a:pt x="1385" y="130"/>
                  </a:lnTo>
                  <a:lnTo>
                    <a:pt x="1374" y="98"/>
                  </a:lnTo>
                  <a:lnTo>
                    <a:pt x="1375" y="85"/>
                  </a:lnTo>
                  <a:lnTo>
                    <a:pt x="1346" y="66"/>
                  </a:lnTo>
                  <a:lnTo>
                    <a:pt x="1329" y="93"/>
                  </a:lnTo>
                  <a:lnTo>
                    <a:pt x="1297" y="74"/>
                  </a:lnTo>
                  <a:lnTo>
                    <a:pt x="1292" y="69"/>
                  </a:lnTo>
                  <a:lnTo>
                    <a:pt x="1311" y="20"/>
                  </a:lnTo>
                  <a:lnTo>
                    <a:pt x="1296" y="0"/>
                  </a:lnTo>
                  <a:lnTo>
                    <a:pt x="1283" y="0"/>
                  </a:lnTo>
                  <a:lnTo>
                    <a:pt x="1249" y="24"/>
                  </a:lnTo>
                  <a:lnTo>
                    <a:pt x="1222" y="64"/>
                  </a:lnTo>
                  <a:lnTo>
                    <a:pt x="1234" y="71"/>
                  </a:lnTo>
                  <a:lnTo>
                    <a:pt x="1254" y="74"/>
                  </a:lnTo>
                  <a:lnTo>
                    <a:pt x="1270" y="116"/>
                  </a:lnTo>
                  <a:lnTo>
                    <a:pt x="1260" y="133"/>
                  </a:lnTo>
                  <a:lnTo>
                    <a:pt x="1244" y="157"/>
                  </a:lnTo>
                  <a:lnTo>
                    <a:pt x="1215" y="268"/>
                  </a:lnTo>
                  <a:lnTo>
                    <a:pt x="1226" y="287"/>
                  </a:lnTo>
                  <a:lnTo>
                    <a:pt x="1217" y="303"/>
                  </a:lnTo>
                  <a:lnTo>
                    <a:pt x="1148" y="353"/>
                  </a:lnTo>
                  <a:lnTo>
                    <a:pt x="1111" y="346"/>
                  </a:lnTo>
                  <a:lnTo>
                    <a:pt x="1090" y="338"/>
                  </a:lnTo>
                  <a:lnTo>
                    <a:pt x="1088" y="349"/>
                  </a:lnTo>
                  <a:lnTo>
                    <a:pt x="1058" y="469"/>
                  </a:lnTo>
                  <a:lnTo>
                    <a:pt x="1043" y="484"/>
                  </a:lnTo>
                  <a:lnTo>
                    <a:pt x="1051" y="505"/>
                  </a:lnTo>
                  <a:lnTo>
                    <a:pt x="1068" y="521"/>
                  </a:lnTo>
                  <a:lnTo>
                    <a:pt x="1099" y="505"/>
                  </a:lnTo>
                  <a:lnTo>
                    <a:pt x="1150" y="508"/>
                  </a:lnTo>
                  <a:lnTo>
                    <a:pt x="1164" y="484"/>
                  </a:lnTo>
                  <a:lnTo>
                    <a:pt x="1191" y="478"/>
                  </a:lnTo>
                  <a:lnTo>
                    <a:pt x="1240" y="496"/>
                  </a:lnTo>
                  <a:lnTo>
                    <a:pt x="1302" y="560"/>
                  </a:lnTo>
                  <a:lnTo>
                    <a:pt x="1302" y="573"/>
                  </a:lnTo>
                  <a:lnTo>
                    <a:pt x="1288" y="582"/>
                  </a:lnTo>
                  <a:lnTo>
                    <a:pt x="1218" y="585"/>
                  </a:lnTo>
                  <a:lnTo>
                    <a:pt x="1195" y="604"/>
                  </a:lnTo>
                  <a:lnTo>
                    <a:pt x="1177" y="602"/>
                  </a:lnTo>
                  <a:lnTo>
                    <a:pt x="1164" y="623"/>
                  </a:lnTo>
                  <a:lnTo>
                    <a:pt x="1129" y="630"/>
                  </a:lnTo>
                  <a:lnTo>
                    <a:pt x="1108" y="663"/>
                  </a:lnTo>
                  <a:lnTo>
                    <a:pt x="1104" y="687"/>
                  </a:lnTo>
                  <a:lnTo>
                    <a:pt x="1056" y="719"/>
                  </a:lnTo>
                  <a:lnTo>
                    <a:pt x="1025" y="721"/>
                  </a:lnTo>
                  <a:lnTo>
                    <a:pt x="993" y="767"/>
                  </a:lnTo>
                  <a:lnTo>
                    <a:pt x="961" y="786"/>
                  </a:lnTo>
                  <a:lnTo>
                    <a:pt x="901" y="772"/>
                  </a:lnTo>
                  <a:lnTo>
                    <a:pt x="881" y="763"/>
                  </a:lnTo>
                  <a:lnTo>
                    <a:pt x="857" y="787"/>
                  </a:lnTo>
                  <a:lnTo>
                    <a:pt x="845" y="830"/>
                  </a:lnTo>
                  <a:lnTo>
                    <a:pt x="878" y="878"/>
                  </a:lnTo>
                  <a:lnTo>
                    <a:pt x="857" y="900"/>
                  </a:lnTo>
                  <a:lnTo>
                    <a:pt x="827" y="918"/>
                  </a:lnTo>
                  <a:lnTo>
                    <a:pt x="783" y="974"/>
                  </a:lnTo>
                  <a:lnTo>
                    <a:pt x="724" y="999"/>
                  </a:lnTo>
                  <a:lnTo>
                    <a:pt x="631" y="1009"/>
                  </a:lnTo>
                  <a:lnTo>
                    <a:pt x="617" y="1007"/>
                  </a:lnTo>
                  <a:lnTo>
                    <a:pt x="507" y="1053"/>
                  </a:lnTo>
                  <a:lnTo>
                    <a:pt x="457" y="1085"/>
                  </a:lnTo>
                  <a:lnTo>
                    <a:pt x="443" y="1077"/>
                  </a:lnTo>
                  <a:lnTo>
                    <a:pt x="438" y="1062"/>
                  </a:lnTo>
                  <a:lnTo>
                    <a:pt x="371" y="1058"/>
                  </a:lnTo>
                  <a:lnTo>
                    <a:pt x="293" y="1035"/>
                  </a:lnTo>
                  <a:lnTo>
                    <a:pt x="272" y="1011"/>
                  </a:lnTo>
                  <a:lnTo>
                    <a:pt x="160" y="998"/>
                  </a:lnTo>
                  <a:lnTo>
                    <a:pt x="139" y="1007"/>
                  </a:lnTo>
                  <a:lnTo>
                    <a:pt x="3" y="994"/>
                  </a:lnTo>
                  <a:lnTo>
                    <a:pt x="0" y="1014"/>
                  </a:lnTo>
                  <a:lnTo>
                    <a:pt x="10" y="1045"/>
                  </a:lnTo>
                  <a:lnTo>
                    <a:pt x="4" y="1097"/>
                  </a:lnTo>
                  <a:lnTo>
                    <a:pt x="43" y="1154"/>
                  </a:lnTo>
                  <a:lnTo>
                    <a:pt x="63" y="1167"/>
                  </a:lnTo>
                  <a:lnTo>
                    <a:pt x="96" y="1143"/>
                  </a:lnTo>
                  <a:lnTo>
                    <a:pt x="161" y="1143"/>
                  </a:lnTo>
                  <a:lnTo>
                    <a:pt x="178" y="1149"/>
                  </a:lnTo>
                  <a:lnTo>
                    <a:pt x="188" y="1164"/>
                  </a:lnTo>
                  <a:lnTo>
                    <a:pt x="180" y="1180"/>
                  </a:lnTo>
                  <a:lnTo>
                    <a:pt x="143" y="1211"/>
                  </a:lnTo>
                  <a:lnTo>
                    <a:pt x="147" y="1225"/>
                  </a:lnTo>
                  <a:lnTo>
                    <a:pt x="190" y="1257"/>
                  </a:lnTo>
                  <a:lnTo>
                    <a:pt x="206" y="1257"/>
                  </a:lnTo>
                  <a:lnTo>
                    <a:pt x="211" y="1263"/>
                  </a:lnTo>
                  <a:lnTo>
                    <a:pt x="208" y="1277"/>
                  </a:lnTo>
                  <a:lnTo>
                    <a:pt x="234" y="1297"/>
                  </a:lnTo>
                  <a:lnTo>
                    <a:pt x="295" y="1307"/>
                  </a:lnTo>
                  <a:lnTo>
                    <a:pt x="324" y="1299"/>
                  </a:lnTo>
                  <a:lnTo>
                    <a:pt x="361" y="1262"/>
                  </a:lnTo>
                  <a:lnTo>
                    <a:pt x="406" y="1265"/>
                  </a:lnTo>
                  <a:lnTo>
                    <a:pt x="424" y="1293"/>
                  </a:lnTo>
                  <a:lnTo>
                    <a:pt x="414" y="1318"/>
                  </a:lnTo>
                  <a:lnTo>
                    <a:pt x="416" y="1334"/>
                  </a:lnTo>
                  <a:lnTo>
                    <a:pt x="392" y="1349"/>
                  </a:lnTo>
                  <a:lnTo>
                    <a:pt x="381" y="1362"/>
                  </a:lnTo>
                  <a:lnTo>
                    <a:pt x="386" y="1393"/>
                  </a:lnTo>
                  <a:lnTo>
                    <a:pt x="428" y="1422"/>
                  </a:lnTo>
                  <a:lnTo>
                    <a:pt x="447" y="1419"/>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51" name="liaoning"/>
            <p:cNvSpPr>
              <a:spLocks noChangeAspect="1"/>
            </p:cNvSpPr>
            <p:nvPr/>
          </p:nvSpPr>
          <p:spPr bwMode="auto">
            <a:xfrm>
              <a:off x="3123950" y="882229"/>
              <a:ext cx="465269" cy="411707"/>
            </a:xfrm>
            <a:custGeom>
              <a:avLst/>
              <a:gdLst>
                <a:gd name="T0" fmla="*/ 2147483647 w 413"/>
                <a:gd name="T1" fmla="*/ 2147483647 h 401"/>
                <a:gd name="T2" fmla="*/ 2147483647 w 413"/>
                <a:gd name="T3" fmla="*/ 2147483647 h 401"/>
                <a:gd name="T4" fmla="*/ 2147483647 w 413"/>
                <a:gd name="T5" fmla="*/ 2147483647 h 401"/>
                <a:gd name="T6" fmla="*/ 2147483647 w 413"/>
                <a:gd name="T7" fmla="*/ 2147483647 h 401"/>
                <a:gd name="T8" fmla="*/ 2147483647 w 413"/>
                <a:gd name="T9" fmla="*/ 2147483647 h 401"/>
                <a:gd name="T10" fmla="*/ 2147483647 w 413"/>
                <a:gd name="T11" fmla="*/ 2147483647 h 401"/>
                <a:gd name="T12" fmla="*/ 2147483647 w 413"/>
                <a:gd name="T13" fmla="*/ 2147483647 h 401"/>
                <a:gd name="T14" fmla="*/ 2147483647 w 413"/>
                <a:gd name="T15" fmla="*/ 2147483647 h 401"/>
                <a:gd name="T16" fmla="*/ 2147483647 w 413"/>
                <a:gd name="T17" fmla="*/ 2147483647 h 401"/>
                <a:gd name="T18" fmla="*/ 2147483647 w 413"/>
                <a:gd name="T19" fmla="*/ 2147483647 h 401"/>
                <a:gd name="T20" fmla="*/ 2147483647 w 413"/>
                <a:gd name="T21" fmla="*/ 0 h 401"/>
                <a:gd name="T22" fmla="*/ 2147483647 w 413"/>
                <a:gd name="T23" fmla="*/ 2147483647 h 401"/>
                <a:gd name="T24" fmla="*/ 2147483647 w 413"/>
                <a:gd name="T25" fmla="*/ 2147483647 h 401"/>
                <a:gd name="T26" fmla="*/ 2147483647 w 413"/>
                <a:gd name="T27" fmla="*/ 2147483647 h 401"/>
                <a:gd name="T28" fmla="*/ 2147483647 w 413"/>
                <a:gd name="T29" fmla="*/ 2147483647 h 401"/>
                <a:gd name="T30" fmla="*/ 2147483647 w 413"/>
                <a:gd name="T31" fmla="*/ 2147483647 h 401"/>
                <a:gd name="T32" fmla="*/ 2147483647 w 413"/>
                <a:gd name="T33" fmla="*/ 2147483647 h 401"/>
                <a:gd name="T34" fmla="*/ 2147483647 w 413"/>
                <a:gd name="T35" fmla="*/ 2147483647 h 401"/>
                <a:gd name="T36" fmla="*/ 2147483647 w 413"/>
                <a:gd name="T37" fmla="*/ 2147483647 h 401"/>
                <a:gd name="T38" fmla="*/ 2147483647 w 413"/>
                <a:gd name="T39" fmla="*/ 2147483647 h 401"/>
                <a:gd name="T40" fmla="*/ 2147483647 w 413"/>
                <a:gd name="T41" fmla="*/ 2147483647 h 401"/>
                <a:gd name="T42" fmla="*/ 2147483647 w 413"/>
                <a:gd name="T43" fmla="*/ 2147483647 h 401"/>
                <a:gd name="T44" fmla="*/ 2147483647 w 413"/>
                <a:gd name="T45" fmla="*/ 2147483647 h 401"/>
                <a:gd name="T46" fmla="*/ 2147483647 w 413"/>
                <a:gd name="T47" fmla="*/ 2147483647 h 401"/>
                <a:gd name="T48" fmla="*/ 2147483647 w 413"/>
                <a:gd name="T49" fmla="*/ 2147483647 h 401"/>
                <a:gd name="T50" fmla="*/ 2147483647 w 413"/>
                <a:gd name="T51" fmla="*/ 2147483647 h 401"/>
                <a:gd name="T52" fmla="*/ 2147483647 w 413"/>
                <a:gd name="T53" fmla="*/ 2147483647 h 401"/>
                <a:gd name="T54" fmla="*/ 2147483647 w 413"/>
                <a:gd name="T55" fmla="*/ 2147483647 h 401"/>
                <a:gd name="T56" fmla="*/ 0 w 413"/>
                <a:gd name="T57" fmla="*/ 2147483647 h 401"/>
                <a:gd name="T58" fmla="*/ 2147483647 w 413"/>
                <a:gd name="T59" fmla="*/ 2147483647 h 401"/>
                <a:gd name="T60" fmla="*/ 2147483647 w 413"/>
                <a:gd name="T61" fmla="*/ 2147483647 h 401"/>
                <a:gd name="T62" fmla="*/ 2147483647 w 413"/>
                <a:gd name="T63" fmla="*/ 2147483647 h 401"/>
                <a:gd name="T64" fmla="*/ 2147483647 w 413"/>
                <a:gd name="T65" fmla="*/ 2147483647 h 401"/>
                <a:gd name="T66" fmla="*/ 2147483647 w 413"/>
                <a:gd name="T67" fmla="*/ 2147483647 h 401"/>
                <a:gd name="T68" fmla="*/ 2147483647 w 413"/>
                <a:gd name="T69" fmla="*/ 2147483647 h 401"/>
                <a:gd name="T70" fmla="*/ 2147483647 w 413"/>
                <a:gd name="T71" fmla="*/ 2147483647 h 401"/>
                <a:gd name="T72" fmla="*/ 2147483647 w 413"/>
                <a:gd name="T73" fmla="*/ 2147483647 h 401"/>
                <a:gd name="T74" fmla="*/ 2147483647 w 413"/>
                <a:gd name="T75" fmla="*/ 2147483647 h 401"/>
                <a:gd name="T76" fmla="*/ 2147483647 w 413"/>
                <a:gd name="T77" fmla="*/ 2147483647 h 401"/>
                <a:gd name="T78" fmla="*/ 2147483647 w 413"/>
                <a:gd name="T79" fmla="*/ 2147483647 h 401"/>
                <a:gd name="T80" fmla="*/ 2147483647 w 413"/>
                <a:gd name="T81" fmla="*/ 2147483647 h 401"/>
                <a:gd name="T82" fmla="*/ 2147483647 w 413"/>
                <a:gd name="T83" fmla="*/ 2147483647 h 401"/>
                <a:gd name="T84" fmla="*/ 2147483647 w 413"/>
                <a:gd name="T85" fmla="*/ 2147483647 h 401"/>
                <a:gd name="T86" fmla="*/ 2147483647 w 413"/>
                <a:gd name="T87" fmla="*/ 2147483647 h 401"/>
                <a:gd name="T88" fmla="*/ 2147483647 w 413"/>
                <a:gd name="T89" fmla="*/ 2147483647 h 401"/>
                <a:gd name="T90" fmla="*/ 2147483647 w 413"/>
                <a:gd name="T91" fmla="*/ 2147483647 h 401"/>
                <a:gd name="T92" fmla="*/ 2147483647 w 413"/>
                <a:gd name="T93" fmla="*/ 2147483647 h 401"/>
                <a:gd name="T94" fmla="*/ 2147483647 w 413"/>
                <a:gd name="T95" fmla="*/ 2147483647 h 40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3"/>
                <a:gd name="T145" fmla="*/ 0 h 401"/>
                <a:gd name="T146" fmla="*/ 413 w 413"/>
                <a:gd name="T147" fmla="*/ 401 h 40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3" h="401">
                  <a:moveTo>
                    <a:pt x="342" y="277"/>
                  </a:moveTo>
                  <a:lnTo>
                    <a:pt x="385" y="213"/>
                  </a:lnTo>
                  <a:lnTo>
                    <a:pt x="412" y="180"/>
                  </a:lnTo>
                  <a:lnTo>
                    <a:pt x="409" y="150"/>
                  </a:lnTo>
                  <a:lnTo>
                    <a:pt x="380" y="116"/>
                  </a:lnTo>
                  <a:lnTo>
                    <a:pt x="376" y="89"/>
                  </a:lnTo>
                  <a:lnTo>
                    <a:pt x="323" y="16"/>
                  </a:lnTo>
                  <a:lnTo>
                    <a:pt x="321" y="24"/>
                  </a:lnTo>
                  <a:lnTo>
                    <a:pt x="310" y="35"/>
                  </a:lnTo>
                  <a:lnTo>
                    <a:pt x="287" y="10"/>
                  </a:lnTo>
                  <a:lnTo>
                    <a:pt x="256" y="0"/>
                  </a:lnTo>
                  <a:lnTo>
                    <a:pt x="254" y="10"/>
                  </a:lnTo>
                  <a:lnTo>
                    <a:pt x="254" y="24"/>
                  </a:lnTo>
                  <a:lnTo>
                    <a:pt x="241" y="37"/>
                  </a:lnTo>
                  <a:lnTo>
                    <a:pt x="215" y="63"/>
                  </a:lnTo>
                  <a:lnTo>
                    <a:pt x="186" y="63"/>
                  </a:lnTo>
                  <a:lnTo>
                    <a:pt x="175" y="82"/>
                  </a:lnTo>
                  <a:lnTo>
                    <a:pt x="163" y="82"/>
                  </a:lnTo>
                  <a:lnTo>
                    <a:pt x="144" y="102"/>
                  </a:lnTo>
                  <a:lnTo>
                    <a:pt x="133" y="102"/>
                  </a:lnTo>
                  <a:lnTo>
                    <a:pt x="109" y="125"/>
                  </a:lnTo>
                  <a:lnTo>
                    <a:pt x="94" y="130"/>
                  </a:lnTo>
                  <a:lnTo>
                    <a:pt x="61" y="178"/>
                  </a:lnTo>
                  <a:lnTo>
                    <a:pt x="42" y="148"/>
                  </a:lnTo>
                  <a:lnTo>
                    <a:pt x="20" y="132"/>
                  </a:lnTo>
                  <a:lnTo>
                    <a:pt x="8" y="144"/>
                  </a:lnTo>
                  <a:lnTo>
                    <a:pt x="21" y="209"/>
                  </a:lnTo>
                  <a:lnTo>
                    <a:pt x="10" y="232"/>
                  </a:lnTo>
                  <a:lnTo>
                    <a:pt x="0" y="264"/>
                  </a:lnTo>
                  <a:lnTo>
                    <a:pt x="30" y="285"/>
                  </a:lnTo>
                  <a:lnTo>
                    <a:pt x="47" y="286"/>
                  </a:lnTo>
                  <a:lnTo>
                    <a:pt x="70" y="318"/>
                  </a:lnTo>
                  <a:lnTo>
                    <a:pt x="86" y="309"/>
                  </a:lnTo>
                  <a:lnTo>
                    <a:pt x="112" y="277"/>
                  </a:lnTo>
                  <a:lnTo>
                    <a:pt x="138" y="233"/>
                  </a:lnTo>
                  <a:lnTo>
                    <a:pt x="182" y="223"/>
                  </a:lnTo>
                  <a:lnTo>
                    <a:pt x="210" y="252"/>
                  </a:lnTo>
                  <a:lnTo>
                    <a:pt x="190" y="295"/>
                  </a:lnTo>
                  <a:lnTo>
                    <a:pt x="163" y="336"/>
                  </a:lnTo>
                  <a:lnTo>
                    <a:pt x="187" y="353"/>
                  </a:lnTo>
                  <a:lnTo>
                    <a:pt x="186" y="373"/>
                  </a:lnTo>
                  <a:lnTo>
                    <a:pt x="167" y="392"/>
                  </a:lnTo>
                  <a:lnTo>
                    <a:pt x="171" y="400"/>
                  </a:lnTo>
                  <a:lnTo>
                    <a:pt x="203" y="382"/>
                  </a:lnTo>
                  <a:lnTo>
                    <a:pt x="249" y="321"/>
                  </a:lnTo>
                  <a:lnTo>
                    <a:pt x="319" y="282"/>
                  </a:lnTo>
                  <a:lnTo>
                    <a:pt x="342" y="277"/>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53" name="jilin"/>
            <p:cNvSpPr>
              <a:spLocks noChangeAspect="1"/>
            </p:cNvSpPr>
            <p:nvPr/>
          </p:nvSpPr>
          <p:spPr bwMode="auto">
            <a:xfrm>
              <a:off x="3237893" y="637165"/>
              <a:ext cx="664670" cy="443984"/>
            </a:xfrm>
            <a:custGeom>
              <a:avLst/>
              <a:gdLst>
                <a:gd name="T0" fmla="*/ 2147483647 w 597"/>
                <a:gd name="T1" fmla="*/ 2147483647 h 407"/>
                <a:gd name="T2" fmla="*/ 2147483647 w 597"/>
                <a:gd name="T3" fmla="*/ 2147483647 h 407"/>
                <a:gd name="T4" fmla="*/ 2147483647 w 597"/>
                <a:gd name="T5" fmla="*/ 2147483647 h 407"/>
                <a:gd name="T6" fmla="*/ 2147483647 w 597"/>
                <a:gd name="T7" fmla="*/ 2147483647 h 407"/>
                <a:gd name="T8" fmla="*/ 2147483647 w 597"/>
                <a:gd name="T9" fmla="*/ 2147483647 h 407"/>
                <a:gd name="T10" fmla="*/ 2147483647 w 597"/>
                <a:gd name="T11" fmla="*/ 2147483647 h 407"/>
                <a:gd name="T12" fmla="*/ 2147483647 w 597"/>
                <a:gd name="T13" fmla="*/ 2147483647 h 407"/>
                <a:gd name="T14" fmla="*/ 2147483647 w 597"/>
                <a:gd name="T15" fmla="*/ 2147483647 h 407"/>
                <a:gd name="T16" fmla="*/ 2147483647 w 597"/>
                <a:gd name="T17" fmla="*/ 2147483647 h 407"/>
                <a:gd name="T18" fmla="*/ 2147483647 w 597"/>
                <a:gd name="T19" fmla="*/ 2147483647 h 407"/>
                <a:gd name="T20" fmla="*/ 2147483647 w 597"/>
                <a:gd name="T21" fmla="*/ 2147483647 h 407"/>
                <a:gd name="T22" fmla="*/ 2147483647 w 597"/>
                <a:gd name="T23" fmla="*/ 2147483647 h 407"/>
                <a:gd name="T24" fmla="*/ 2147483647 w 597"/>
                <a:gd name="T25" fmla="*/ 2147483647 h 407"/>
                <a:gd name="T26" fmla="*/ 2147483647 w 597"/>
                <a:gd name="T27" fmla="*/ 2147483647 h 407"/>
                <a:gd name="T28" fmla="*/ 2147483647 w 597"/>
                <a:gd name="T29" fmla="*/ 2147483647 h 407"/>
                <a:gd name="T30" fmla="*/ 2147483647 w 597"/>
                <a:gd name="T31" fmla="*/ 2147483647 h 407"/>
                <a:gd name="T32" fmla="*/ 0 w 597"/>
                <a:gd name="T33" fmla="*/ 2147483647 h 407"/>
                <a:gd name="T34" fmla="*/ 2147483647 w 597"/>
                <a:gd name="T35" fmla="*/ 2147483647 h 407"/>
                <a:gd name="T36" fmla="*/ 2147483647 w 597"/>
                <a:gd name="T37" fmla="*/ 2147483647 h 407"/>
                <a:gd name="T38" fmla="*/ 2147483647 w 597"/>
                <a:gd name="T39" fmla="*/ 2147483647 h 407"/>
                <a:gd name="T40" fmla="*/ 2147483647 w 597"/>
                <a:gd name="T41" fmla="*/ 2147483647 h 407"/>
                <a:gd name="T42" fmla="*/ 2147483647 w 597"/>
                <a:gd name="T43" fmla="*/ 2147483647 h 407"/>
                <a:gd name="T44" fmla="*/ 2147483647 w 597"/>
                <a:gd name="T45" fmla="*/ 2147483647 h 407"/>
                <a:gd name="T46" fmla="*/ 2147483647 w 597"/>
                <a:gd name="T47" fmla="*/ 2147483647 h 407"/>
                <a:gd name="T48" fmla="*/ 2147483647 w 597"/>
                <a:gd name="T49" fmla="*/ 2147483647 h 407"/>
                <a:gd name="T50" fmla="*/ 2147483647 w 597"/>
                <a:gd name="T51" fmla="*/ 2147483647 h 407"/>
                <a:gd name="T52" fmla="*/ 2147483647 w 597"/>
                <a:gd name="T53" fmla="*/ 2147483647 h 407"/>
                <a:gd name="T54" fmla="*/ 2147483647 w 597"/>
                <a:gd name="T55" fmla="*/ 2147483647 h 407"/>
                <a:gd name="T56" fmla="*/ 2147483647 w 597"/>
                <a:gd name="T57" fmla="*/ 2147483647 h 407"/>
                <a:gd name="T58" fmla="*/ 2147483647 w 597"/>
                <a:gd name="T59" fmla="*/ 2147483647 h 407"/>
                <a:gd name="T60" fmla="*/ 2147483647 w 597"/>
                <a:gd name="T61" fmla="*/ 2147483647 h 407"/>
                <a:gd name="T62" fmla="*/ 2147483647 w 597"/>
                <a:gd name="T63" fmla="*/ 2147483647 h 407"/>
                <a:gd name="T64" fmla="*/ 2147483647 w 597"/>
                <a:gd name="T65" fmla="*/ 2147483647 h 407"/>
                <a:gd name="T66" fmla="*/ 2147483647 w 597"/>
                <a:gd name="T67" fmla="*/ 2147483647 h 407"/>
                <a:gd name="T68" fmla="*/ 2147483647 w 597"/>
                <a:gd name="T69" fmla="*/ 2147483647 h 407"/>
                <a:gd name="T70" fmla="*/ 2147483647 w 597"/>
                <a:gd name="T71" fmla="*/ 2147483647 h 407"/>
                <a:gd name="T72" fmla="*/ 2147483647 w 597"/>
                <a:gd name="T73" fmla="*/ 2147483647 h 4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7"/>
                <a:gd name="T112" fmla="*/ 0 h 407"/>
                <a:gd name="T113" fmla="*/ 597 w 597"/>
                <a:gd name="T114" fmla="*/ 407 h 4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7" h="407">
                  <a:moveTo>
                    <a:pt x="591" y="115"/>
                  </a:moveTo>
                  <a:lnTo>
                    <a:pt x="578" y="113"/>
                  </a:lnTo>
                  <a:lnTo>
                    <a:pt x="561" y="113"/>
                  </a:lnTo>
                  <a:lnTo>
                    <a:pt x="532" y="104"/>
                  </a:lnTo>
                  <a:lnTo>
                    <a:pt x="523" y="87"/>
                  </a:lnTo>
                  <a:lnTo>
                    <a:pt x="514" y="101"/>
                  </a:lnTo>
                  <a:lnTo>
                    <a:pt x="500" y="92"/>
                  </a:lnTo>
                  <a:lnTo>
                    <a:pt x="471" y="125"/>
                  </a:lnTo>
                  <a:lnTo>
                    <a:pt x="465" y="133"/>
                  </a:lnTo>
                  <a:lnTo>
                    <a:pt x="453" y="135"/>
                  </a:lnTo>
                  <a:lnTo>
                    <a:pt x="434" y="116"/>
                  </a:lnTo>
                  <a:lnTo>
                    <a:pt x="417" y="108"/>
                  </a:lnTo>
                  <a:lnTo>
                    <a:pt x="399" y="72"/>
                  </a:lnTo>
                  <a:lnTo>
                    <a:pt x="385" y="81"/>
                  </a:lnTo>
                  <a:lnTo>
                    <a:pt x="390" y="113"/>
                  </a:lnTo>
                  <a:lnTo>
                    <a:pt x="380" y="119"/>
                  </a:lnTo>
                  <a:lnTo>
                    <a:pt x="357" y="93"/>
                  </a:lnTo>
                  <a:lnTo>
                    <a:pt x="347" y="81"/>
                  </a:lnTo>
                  <a:lnTo>
                    <a:pt x="329" y="81"/>
                  </a:lnTo>
                  <a:lnTo>
                    <a:pt x="318" y="53"/>
                  </a:lnTo>
                  <a:lnTo>
                    <a:pt x="294" y="40"/>
                  </a:lnTo>
                  <a:lnTo>
                    <a:pt x="259" y="53"/>
                  </a:lnTo>
                  <a:lnTo>
                    <a:pt x="246" y="51"/>
                  </a:lnTo>
                  <a:lnTo>
                    <a:pt x="226" y="31"/>
                  </a:lnTo>
                  <a:lnTo>
                    <a:pt x="199" y="45"/>
                  </a:lnTo>
                  <a:lnTo>
                    <a:pt x="183" y="45"/>
                  </a:lnTo>
                  <a:lnTo>
                    <a:pt x="165" y="55"/>
                  </a:lnTo>
                  <a:lnTo>
                    <a:pt x="137" y="34"/>
                  </a:lnTo>
                  <a:lnTo>
                    <a:pt x="118" y="0"/>
                  </a:lnTo>
                  <a:lnTo>
                    <a:pt x="74" y="8"/>
                  </a:lnTo>
                  <a:lnTo>
                    <a:pt x="58" y="29"/>
                  </a:lnTo>
                  <a:lnTo>
                    <a:pt x="55" y="51"/>
                  </a:lnTo>
                  <a:lnTo>
                    <a:pt x="7" y="37"/>
                  </a:lnTo>
                  <a:lnTo>
                    <a:pt x="0" y="53"/>
                  </a:lnTo>
                  <a:lnTo>
                    <a:pt x="3" y="63"/>
                  </a:lnTo>
                  <a:lnTo>
                    <a:pt x="29" y="82"/>
                  </a:lnTo>
                  <a:lnTo>
                    <a:pt x="29" y="108"/>
                  </a:lnTo>
                  <a:lnTo>
                    <a:pt x="34" y="133"/>
                  </a:lnTo>
                  <a:lnTo>
                    <a:pt x="48" y="156"/>
                  </a:lnTo>
                  <a:lnTo>
                    <a:pt x="50" y="175"/>
                  </a:lnTo>
                  <a:lnTo>
                    <a:pt x="61" y="184"/>
                  </a:lnTo>
                  <a:lnTo>
                    <a:pt x="98" y="149"/>
                  </a:lnTo>
                  <a:lnTo>
                    <a:pt x="137" y="197"/>
                  </a:lnTo>
                  <a:lnTo>
                    <a:pt x="137" y="224"/>
                  </a:lnTo>
                  <a:lnTo>
                    <a:pt x="157" y="236"/>
                  </a:lnTo>
                  <a:lnTo>
                    <a:pt x="159" y="226"/>
                  </a:lnTo>
                  <a:lnTo>
                    <a:pt x="190" y="236"/>
                  </a:lnTo>
                  <a:lnTo>
                    <a:pt x="213" y="261"/>
                  </a:lnTo>
                  <a:lnTo>
                    <a:pt x="224" y="250"/>
                  </a:lnTo>
                  <a:lnTo>
                    <a:pt x="226" y="242"/>
                  </a:lnTo>
                  <a:lnTo>
                    <a:pt x="279" y="315"/>
                  </a:lnTo>
                  <a:lnTo>
                    <a:pt x="283" y="342"/>
                  </a:lnTo>
                  <a:lnTo>
                    <a:pt x="312" y="376"/>
                  </a:lnTo>
                  <a:lnTo>
                    <a:pt x="315" y="406"/>
                  </a:lnTo>
                  <a:lnTo>
                    <a:pt x="342" y="391"/>
                  </a:lnTo>
                  <a:lnTo>
                    <a:pt x="365" y="322"/>
                  </a:lnTo>
                  <a:lnTo>
                    <a:pt x="377" y="318"/>
                  </a:lnTo>
                  <a:lnTo>
                    <a:pt x="403" y="333"/>
                  </a:lnTo>
                  <a:lnTo>
                    <a:pt x="445" y="328"/>
                  </a:lnTo>
                  <a:lnTo>
                    <a:pt x="460" y="315"/>
                  </a:lnTo>
                  <a:lnTo>
                    <a:pt x="440" y="284"/>
                  </a:lnTo>
                  <a:lnTo>
                    <a:pt x="445" y="276"/>
                  </a:lnTo>
                  <a:lnTo>
                    <a:pt x="484" y="263"/>
                  </a:lnTo>
                  <a:lnTo>
                    <a:pt x="500" y="231"/>
                  </a:lnTo>
                  <a:lnTo>
                    <a:pt x="522" y="222"/>
                  </a:lnTo>
                  <a:lnTo>
                    <a:pt x="523" y="191"/>
                  </a:lnTo>
                  <a:lnTo>
                    <a:pt x="529" y="171"/>
                  </a:lnTo>
                  <a:lnTo>
                    <a:pt x="541" y="167"/>
                  </a:lnTo>
                  <a:lnTo>
                    <a:pt x="551" y="178"/>
                  </a:lnTo>
                  <a:lnTo>
                    <a:pt x="562" y="188"/>
                  </a:lnTo>
                  <a:lnTo>
                    <a:pt x="589" y="151"/>
                  </a:lnTo>
                  <a:lnTo>
                    <a:pt x="596" y="122"/>
                  </a:lnTo>
                  <a:lnTo>
                    <a:pt x="591" y="115"/>
                  </a:lnTo>
                </a:path>
              </a:pathLst>
            </a:custGeom>
            <a:grpFill/>
            <a:ln w="12700">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54" name="heilongjiang"/>
            <p:cNvSpPr>
              <a:spLocks noChangeAspect="1"/>
            </p:cNvSpPr>
            <p:nvPr/>
          </p:nvSpPr>
          <p:spPr bwMode="auto">
            <a:xfrm>
              <a:off x="3085969" y="0"/>
              <a:ext cx="911548" cy="774401"/>
            </a:xfrm>
            <a:custGeom>
              <a:avLst/>
              <a:gdLst>
                <a:gd name="T0" fmla="*/ 2147483647 w 818"/>
                <a:gd name="T1" fmla="*/ 2147483647 h 743"/>
                <a:gd name="T2" fmla="*/ 2147483647 w 818"/>
                <a:gd name="T3" fmla="*/ 2147483647 h 743"/>
                <a:gd name="T4" fmla="*/ 2147483647 w 818"/>
                <a:gd name="T5" fmla="*/ 2147483647 h 743"/>
                <a:gd name="T6" fmla="*/ 2147483647 w 818"/>
                <a:gd name="T7" fmla="*/ 2147483647 h 743"/>
                <a:gd name="T8" fmla="*/ 2147483647 w 818"/>
                <a:gd name="T9" fmla="*/ 2147483647 h 743"/>
                <a:gd name="T10" fmla="*/ 2147483647 w 818"/>
                <a:gd name="T11" fmla="*/ 2147483647 h 743"/>
                <a:gd name="T12" fmla="*/ 2147483647 w 818"/>
                <a:gd name="T13" fmla="*/ 2147483647 h 743"/>
                <a:gd name="T14" fmla="*/ 2147483647 w 818"/>
                <a:gd name="T15" fmla="*/ 2147483647 h 743"/>
                <a:gd name="T16" fmla="*/ 2147483647 w 818"/>
                <a:gd name="T17" fmla="*/ 2147483647 h 743"/>
                <a:gd name="T18" fmla="*/ 2147483647 w 818"/>
                <a:gd name="T19" fmla="*/ 2147483647 h 743"/>
                <a:gd name="T20" fmla="*/ 2147483647 w 818"/>
                <a:gd name="T21" fmla="*/ 2147483647 h 743"/>
                <a:gd name="T22" fmla="*/ 2147483647 w 818"/>
                <a:gd name="T23" fmla="*/ 2147483647 h 743"/>
                <a:gd name="T24" fmla="*/ 2147483647 w 818"/>
                <a:gd name="T25" fmla="*/ 2147483647 h 743"/>
                <a:gd name="T26" fmla="*/ 2147483647 w 818"/>
                <a:gd name="T27" fmla="*/ 2147483647 h 743"/>
                <a:gd name="T28" fmla="*/ 2147483647 w 818"/>
                <a:gd name="T29" fmla="*/ 2147483647 h 743"/>
                <a:gd name="T30" fmla="*/ 2147483647 w 818"/>
                <a:gd name="T31" fmla="*/ 2147483647 h 743"/>
                <a:gd name="T32" fmla="*/ 2147483647 w 818"/>
                <a:gd name="T33" fmla="*/ 2147483647 h 743"/>
                <a:gd name="T34" fmla="*/ 2147483647 w 818"/>
                <a:gd name="T35" fmla="*/ 2147483647 h 743"/>
                <a:gd name="T36" fmla="*/ 2147483647 w 818"/>
                <a:gd name="T37" fmla="*/ 2147483647 h 743"/>
                <a:gd name="T38" fmla="*/ 2147483647 w 818"/>
                <a:gd name="T39" fmla="*/ 2147483647 h 743"/>
                <a:gd name="T40" fmla="*/ 2147483647 w 818"/>
                <a:gd name="T41" fmla="*/ 2147483647 h 743"/>
                <a:gd name="T42" fmla="*/ 2147483647 w 818"/>
                <a:gd name="T43" fmla="*/ 2147483647 h 743"/>
                <a:gd name="T44" fmla="*/ 2147483647 w 818"/>
                <a:gd name="T45" fmla="*/ 2147483647 h 743"/>
                <a:gd name="T46" fmla="*/ 2147483647 w 818"/>
                <a:gd name="T47" fmla="*/ 2147483647 h 743"/>
                <a:gd name="T48" fmla="*/ 2147483647 w 818"/>
                <a:gd name="T49" fmla="*/ 2147483647 h 743"/>
                <a:gd name="T50" fmla="*/ 2147483647 w 818"/>
                <a:gd name="T51" fmla="*/ 2147483647 h 743"/>
                <a:gd name="T52" fmla="*/ 2147483647 w 818"/>
                <a:gd name="T53" fmla="*/ 2147483647 h 743"/>
                <a:gd name="T54" fmla="*/ 2147483647 w 818"/>
                <a:gd name="T55" fmla="*/ 2147483647 h 743"/>
                <a:gd name="T56" fmla="*/ 2147483647 w 818"/>
                <a:gd name="T57" fmla="*/ 2147483647 h 743"/>
                <a:gd name="T58" fmla="*/ 2147483647 w 818"/>
                <a:gd name="T59" fmla="*/ 2147483647 h 743"/>
                <a:gd name="T60" fmla="*/ 2147483647 w 818"/>
                <a:gd name="T61" fmla="*/ 2147483647 h 743"/>
                <a:gd name="T62" fmla="*/ 2147483647 w 818"/>
                <a:gd name="T63" fmla="*/ 2147483647 h 743"/>
                <a:gd name="T64" fmla="*/ 2147483647 w 818"/>
                <a:gd name="T65" fmla="*/ 2147483647 h 743"/>
                <a:gd name="T66" fmla="*/ 2147483647 w 818"/>
                <a:gd name="T67" fmla="*/ 2147483647 h 743"/>
                <a:gd name="T68" fmla="*/ 2147483647 w 818"/>
                <a:gd name="T69" fmla="*/ 2147483647 h 743"/>
                <a:gd name="T70" fmla="*/ 2147483647 w 818"/>
                <a:gd name="T71" fmla="*/ 2147483647 h 743"/>
                <a:gd name="T72" fmla="*/ 2147483647 w 818"/>
                <a:gd name="T73" fmla="*/ 0 h 743"/>
                <a:gd name="T74" fmla="*/ 2147483647 w 818"/>
                <a:gd name="T75" fmla="*/ 2147483647 h 743"/>
                <a:gd name="T76" fmla="*/ 0 w 818"/>
                <a:gd name="T77" fmla="*/ 2147483647 h 743"/>
                <a:gd name="T78" fmla="*/ 2147483647 w 818"/>
                <a:gd name="T79" fmla="*/ 2147483647 h 743"/>
                <a:gd name="T80" fmla="*/ 2147483647 w 818"/>
                <a:gd name="T81" fmla="*/ 2147483647 h 743"/>
                <a:gd name="T82" fmla="*/ 2147483647 w 818"/>
                <a:gd name="T83" fmla="*/ 2147483647 h 743"/>
                <a:gd name="T84" fmla="*/ 2147483647 w 818"/>
                <a:gd name="T85" fmla="*/ 2147483647 h 743"/>
                <a:gd name="T86" fmla="*/ 2147483647 w 818"/>
                <a:gd name="T87" fmla="*/ 2147483647 h 743"/>
                <a:gd name="T88" fmla="*/ 2147483647 w 818"/>
                <a:gd name="T89" fmla="*/ 2147483647 h 743"/>
                <a:gd name="T90" fmla="*/ 2147483647 w 818"/>
                <a:gd name="T91" fmla="*/ 2147483647 h 743"/>
                <a:gd name="T92" fmla="*/ 2147483647 w 818"/>
                <a:gd name="T93" fmla="*/ 2147483647 h 743"/>
                <a:gd name="T94" fmla="*/ 2147483647 w 818"/>
                <a:gd name="T95" fmla="*/ 2147483647 h 743"/>
                <a:gd name="T96" fmla="*/ 2147483647 w 818"/>
                <a:gd name="T97" fmla="*/ 2147483647 h 743"/>
                <a:gd name="T98" fmla="*/ 2147483647 w 818"/>
                <a:gd name="T99" fmla="*/ 2147483647 h 743"/>
                <a:gd name="T100" fmla="*/ 2147483647 w 818"/>
                <a:gd name="T101" fmla="*/ 2147483647 h 743"/>
                <a:gd name="T102" fmla="*/ 2147483647 w 818"/>
                <a:gd name="T103" fmla="*/ 2147483647 h 743"/>
                <a:gd name="T104" fmla="*/ 2147483647 w 818"/>
                <a:gd name="T105" fmla="*/ 2147483647 h 743"/>
                <a:gd name="T106" fmla="*/ 2147483647 w 818"/>
                <a:gd name="T107" fmla="*/ 2147483647 h 743"/>
                <a:gd name="T108" fmla="*/ 2147483647 w 818"/>
                <a:gd name="T109" fmla="*/ 2147483647 h 7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8"/>
                <a:gd name="T166" fmla="*/ 0 h 743"/>
                <a:gd name="T167" fmla="*/ 818 w 818"/>
                <a:gd name="T168" fmla="*/ 743 h 7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8" h="743">
                  <a:moveTo>
                    <a:pt x="207" y="615"/>
                  </a:moveTo>
                  <a:lnTo>
                    <a:pt x="251" y="607"/>
                  </a:lnTo>
                  <a:lnTo>
                    <a:pt x="270" y="641"/>
                  </a:lnTo>
                  <a:lnTo>
                    <a:pt x="298" y="662"/>
                  </a:lnTo>
                  <a:lnTo>
                    <a:pt x="316" y="652"/>
                  </a:lnTo>
                  <a:lnTo>
                    <a:pt x="332" y="652"/>
                  </a:lnTo>
                  <a:lnTo>
                    <a:pt x="359" y="638"/>
                  </a:lnTo>
                  <a:lnTo>
                    <a:pt x="379" y="658"/>
                  </a:lnTo>
                  <a:lnTo>
                    <a:pt x="392" y="660"/>
                  </a:lnTo>
                  <a:lnTo>
                    <a:pt x="427" y="647"/>
                  </a:lnTo>
                  <a:lnTo>
                    <a:pt x="451" y="660"/>
                  </a:lnTo>
                  <a:lnTo>
                    <a:pt x="462" y="688"/>
                  </a:lnTo>
                  <a:lnTo>
                    <a:pt x="480" y="688"/>
                  </a:lnTo>
                  <a:lnTo>
                    <a:pt x="490" y="700"/>
                  </a:lnTo>
                  <a:lnTo>
                    <a:pt x="513" y="726"/>
                  </a:lnTo>
                  <a:lnTo>
                    <a:pt x="523" y="720"/>
                  </a:lnTo>
                  <a:lnTo>
                    <a:pt x="518" y="688"/>
                  </a:lnTo>
                  <a:lnTo>
                    <a:pt x="532" y="679"/>
                  </a:lnTo>
                  <a:lnTo>
                    <a:pt x="550" y="715"/>
                  </a:lnTo>
                  <a:lnTo>
                    <a:pt x="567" y="723"/>
                  </a:lnTo>
                  <a:lnTo>
                    <a:pt x="586" y="742"/>
                  </a:lnTo>
                  <a:lnTo>
                    <a:pt x="598" y="740"/>
                  </a:lnTo>
                  <a:lnTo>
                    <a:pt x="604" y="732"/>
                  </a:lnTo>
                  <a:lnTo>
                    <a:pt x="633" y="699"/>
                  </a:lnTo>
                  <a:lnTo>
                    <a:pt x="647" y="708"/>
                  </a:lnTo>
                  <a:lnTo>
                    <a:pt x="656" y="694"/>
                  </a:lnTo>
                  <a:lnTo>
                    <a:pt x="665" y="711"/>
                  </a:lnTo>
                  <a:lnTo>
                    <a:pt x="694" y="720"/>
                  </a:lnTo>
                  <a:lnTo>
                    <a:pt x="711" y="720"/>
                  </a:lnTo>
                  <a:lnTo>
                    <a:pt x="724" y="722"/>
                  </a:lnTo>
                  <a:lnTo>
                    <a:pt x="717" y="708"/>
                  </a:lnTo>
                  <a:lnTo>
                    <a:pt x="714" y="662"/>
                  </a:lnTo>
                  <a:lnTo>
                    <a:pt x="680" y="612"/>
                  </a:lnTo>
                  <a:lnTo>
                    <a:pt x="698" y="593"/>
                  </a:lnTo>
                  <a:lnTo>
                    <a:pt x="715" y="561"/>
                  </a:lnTo>
                  <a:lnTo>
                    <a:pt x="777" y="561"/>
                  </a:lnTo>
                  <a:lnTo>
                    <a:pt x="789" y="551"/>
                  </a:lnTo>
                  <a:lnTo>
                    <a:pt x="785" y="527"/>
                  </a:lnTo>
                  <a:lnTo>
                    <a:pt x="799" y="502"/>
                  </a:lnTo>
                  <a:lnTo>
                    <a:pt x="794" y="490"/>
                  </a:lnTo>
                  <a:lnTo>
                    <a:pt x="799" y="467"/>
                  </a:lnTo>
                  <a:lnTo>
                    <a:pt x="799" y="352"/>
                  </a:lnTo>
                  <a:lnTo>
                    <a:pt x="817" y="316"/>
                  </a:lnTo>
                  <a:lnTo>
                    <a:pt x="796" y="293"/>
                  </a:lnTo>
                  <a:lnTo>
                    <a:pt x="799" y="277"/>
                  </a:lnTo>
                  <a:lnTo>
                    <a:pt x="791" y="264"/>
                  </a:lnTo>
                  <a:lnTo>
                    <a:pt x="767" y="274"/>
                  </a:lnTo>
                  <a:lnTo>
                    <a:pt x="739" y="305"/>
                  </a:lnTo>
                  <a:lnTo>
                    <a:pt x="711" y="318"/>
                  </a:lnTo>
                  <a:lnTo>
                    <a:pt x="684" y="357"/>
                  </a:lnTo>
                  <a:lnTo>
                    <a:pt x="615" y="381"/>
                  </a:lnTo>
                  <a:lnTo>
                    <a:pt x="584" y="357"/>
                  </a:lnTo>
                  <a:lnTo>
                    <a:pt x="588" y="342"/>
                  </a:lnTo>
                  <a:lnTo>
                    <a:pt x="571" y="318"/>
                  </a:lnTo>
                  <a:lnTo>
                    <a:pt x="564" y="294"/>
                  </a:lnTo>
                  <a:lnTo>
                    <a:pt x="537" y="293"/>
                  </a:lnTo>
                  <a:lnTo>
                    <a:pt x="492" y="268"/>
                  </a:lnTo>
                  <a:lnTo>
                    <a:pt x="473" y="275"/>
                  </a:lnTo>
                  <a:lnTo>
                    <a:pt x="451" y="264"/>
                  </a:lnTo>
                  <a:lnTo>
                    <a:pt x="419" y="270"/>
                  </a:lnTo>
                  <a:lnTo>
                    <a:pt x="392" y="260"/>
                  </a:lnTo>
                  <a:lnTo>
                    <a:pt x="376" y="236"/>
                  </a:lnTo>
                  <a:lnTo>
                    <a:pt x="359" y="217"/>
                  </a:lnTo>
                  <a:lnTo>
                    <a:pt x="353" y="199"/>
                  </a:lnTo>
                  <a:lnTo>
                    <a:pt x="332" y="177"/>
                  </a:lnTo>
                  <a:lnTo>
                    <a:pt x="318" y="157"/>
                  </a:lnTo>
                  <a:lnTo>
                    <a:pt x="288" y="116"/>
                  </a:lnTo>
                  <a:lnTo>
                    <a:pt x="279" y="92"/>
                  </a:lnTo>
                  <a:lnTo>
                    <a:pt x="246" y="50"/>
                  </a:lnTo>
                  <a:lnTo>
                    <a:pt x="237" y="28"/>
                  </a:lnTo>
                  <a:lnTo>
                    <a:pt x="194" y="7"/>
                  </a:lnTo>
                  <a:lnTo>
                    <a:pt x="167" y="17"/>
                  </a:lnTo>
                  <a:lnTo>
                    <a:pt x="142" y="11"/>
                  </a:lnTo>
                  <a:lnTo>
                    <a:pt x="88" y="0"/>
                  </a:lnTo>
                  <a:lnTo>
                    <a:pt x="16" y="26"/>
                  </a:lnTo>
                  <a:lnTo>
                    <a:pt x="4" y="37"/>
                  </a:lnTo>
                  <a:lnTo>
                    <a:pt x="19" y="57"/>
                  </a:lnTo>
                  <a:lnTo>
                    <a:pt x="0" y="106"/>
                  </a:lnTo>
                  <a:lnTo>
                    <a:pt x="5" y="111"/>
                  </a:lnTo>
                  <a:lnTo>
                    <a:pt x="37" y="130"/>
                  </a:lnTo>
                  <a:lnTo>
                    <a:pt x="54" y="103"/>
                  </a:lnTo>
                  <a:lnTo>
                    <a:pt x="83" y="122"/>
                  </a:lnTo>
                  <a:lnTo>
                    <a:pt x="82" y="135"/>
                  </a:lnTo>
                  <a:lnTo>
                    <a:pt x="93" y="167"/>
                  </a:lnTo>
                  <a:lnTo>
                    <a:pt x="111" y="188"/>
                  </a:lnTo>
                  <a:lnTo>
                    <a:pt x="148" y="194"/>
                  </a:lnTo>
                  <a:lnTo>
                    <a:pt x="159" y="183"/>
                  </a:lnTo>
                  <a:lnTo>
                    <a:pt x="181" y="179"/>
                  </a:lnTo>
                  <a:lnTo>
                    <a:pt x="223" y="144"/>
                  </a:lnTo>
                  <a:lnTo>
                    <a:pt x="279" y="186"/>
                  </a:lnTo>
                  <a:lnTo>
                    <a:pt x="260" y="260"/>
                  </a:lnTo>
                  <a:lnTo>
                    <a:pt x="265" y="314"/>
                  </a:lnTo>
                  <a:lnTo>
                    <a:pt x="265" y="347"/>
                  </a:lnTo>
                  <a:lnTo>
                    <a:pt x="250" y="355"/>
                  </a:lnTo>
                  <a:lnTo>
                    <a:pt x="247" y="441"/>
                  </a:lnTo>
                  <a:lnTo>
                    <a:pt x="244" y="438"/>
                  </a:lnTo>
                  <a:lnTo>
                    <a:pt x="229" y="419"/>
                  </a:lnTo>
                  <a:lnTo>
                    <a:pt x="222" y="419"/>
                  </a:lnTo>
                  <a:lnTo>
                    <a:pt x="218" y="427"/>
                  </a:lnTo>
                  <a:lnTo>
                    <a:pt x="172" y="496"/>
                  </a:lnTo>
                  <a:lnTo>
                    <a:pt x="150" y="524"/>
                  </a:lnTo>
                  <a:lnTo>
                    <a:pt x="152" y="533"/>
                  </a:lnTo>
                  <a:lnTo>
                    <a:pt x="198" y="566"/>
                  </a:lnTo>
                  <a:lnTo>
                    <a:pt x="223" y="558"/>
                  </a:lnTo>
                  <a:lnTo>
                    <a:pt x="227" y="566"/>
                  </a:lnTo>
                  <a:lnTo>
                    <a:pt x="222" y="573"/>
                  </a:lnTo>
                  <a:lnTo>
                    <a:pt x="198" y="583"/>
                  </a:lnTo>
                  <a:lnTo>
                    <a:pt x="196" y="604"/>
                  </a:lnTo>
                  <a:lnTo>
                    <a:pt x="207" y="615"/>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55" name="xinjiang"/>
            <p:cNvSpPr>
              <a:spLocks noChangeAspect="1"/>
            </p:cNvSpPr>
            <p:nvPr/>
          </p:nvSpPr>
          <p:spPr bwMode="auto">
            <a:xfrm>
              <a:off x="0" y="450917"/>
              <a:ext cx="1595208" cy="1215516"/>
            </a:xfrm>
            <a:custGeom>
              <a:avLst/>
              <a:gdLst>
                <a:gd name="T0" fmla="*/ 2147483647 w 168"/>
                <a:gd name="T1" fmla="*/ 2147483647 h 131"/>
                <a:gd name="T2" fmla="*/ 2147483647 w 168"/>
                <a:gd name="T3" fmla="*/ 2147483647 h 131"/>
                <a:gd name="T4" fmla="*/ 2147483647 w 168"/>
                <a:gd name="T5" fmla="*/ 2147483647 h 131"/>
                <a:gd name="T6" fmla="*/ 2147483647 w 168"/>
                <a:gd name="T7" fmla="*/ 2147483647 h 131"/>
                <a:gd name="T8" fmla="*/ 2147483647 w 168"/>
                <a:gd name="T9" fmla="*/ 2147483647 h 131"/>
                <a:gd name="T10" fmla="*/ 2147483647 w 168"/>
                <a:gd name="T11" fmla="*/ 2147483647 h 131"/>
                <a:gd name="T12" fmla="*/ 2147483647 w 168"/>
                <a:gd name="T13" fmla="*/ 2147483647 h 131"/>
                <a:gd name="T14" fmla="*/ 2147483647 w 168"/>
                <a:gd name="T15" fmla="*/ 2147483647 h 131"/>
                <a:gd name="T16" fmla="*/ 2147483647 w 168"/>
                <a:gd name="T17" fmla="*/ 2147483647 h 131"/>
                <a:gd name="T18" fmla="*/ 2147483647 w 168"/>
                <a:gd name="T19" fmla="*/ 2147483647 h 131"/>
                <a:gd name="T20" fmla="*/ 2147483647 w 168"/>
                <a:gd name="T21" fmla="*/ 2147483647 h 131"/>
                <a:gd name="T22" fmla="*/ 2147483647 w 168"/>
                <a:gd name="T23" fmla="*/ 2147483647 h 131"/>
                <a:gd name="T24" fmla="*/ 2147483647 w 168"/>
                <a:gd name="T25" fmla="*/ 2147483647 h 131"/>
                <a:gd name="T26" fmla="*/ 2147483647 w 168"/>
                <a:gd name="T27" fmla="*/ 2147483647 h 131"/>
                <a:gd name="T28" fmla="*/ 2147483647 w 168"/>
                <a:gd name="T29" fmla="*/ 2147483647 h 131"/>
                <a:gd name="T30" fmla="*/ 2147483647 w 168"/>
                <a:gd name="T31" fmla="*/ 2147483647 h 131"/>
                <a:gd name="T32" fmla="*/ 2147483647 w 168"/>
                <a:gd name="T33" fmla="*/ 2147483647 h 131"/>
                <a:gd name="T34" fmla="*/ 2147483647 w 168"/>
                <a:gd name="T35" fmla="*/ 2147483647 h 131"/>
                <a:gd name="T36" fmla="*/ 2147483647 w 168"/>
                <a:gd name="T37" fmla="*/ 2147483647 h 131"/>
                <a:gd name="T38" fmla="*/ 2147483647 w 168"/>
                <a:gd name="T39" fmla="*/ 2147483647 h 131"/>
                <a:gd name="T40" fmla="*/ 2147483647 w 168"/>
                <a:gd name="T41" fmla="*/ 2147483647 h 131"/>
                <a:gd name="T42" fmla="*/ 2147483647 w 168"/>
                <a:gd name="T43" fmla="*/ 2147483647 h 131"/>
                <a:gd name="T44" fmla="*/ 2147483647 w 168"/>
                <a:gd name="T45" fmla="*/ 2147483647 h 131"/>
                <a:gd name="T46" fmla="*/ 2147483647 w 168"/>
                <a:gd name="T47" fmla="*/ 2147483647 h 131"/>
                <a:gd name="T48" fmla="*/ 2147483647 w 168"/>
                <a:gd name="T49" fmla="*/ 2147483647 h 131"/>
                <a:gd name="T50" fmla="*/ 2147483647 w 168"/>
                <a:gd name="T51" fmla="*/ 2147483647 h 131"/>
                <a:gd name="T52" fmla="*/ 2147483647 w 168"/>
                <a:gd name="T53" fmla="*/ 2147483647 h 131"/>
                <a:gd name="T54" fmla="*/ 2147483647 w 168"/>
                <a:gd name="T55" fmla="*/ 2147483647 h 131"/>
                <a:gd name="T56" fmla="*/ 2147483647 w 168"/>
                <a:gd name="T57" fmla="*/ 2147483647 h 131"/>
                <a:gd name="T58" fmla="*/ 2147483647 w 168"/>
                <a:gd name="T59" fmla="*/ 2147483647 h 131"/>
                <a:gd name="T60" fmla="*/ 2147483647 w 168"/>
                <a:gd name="T61" fmla="*/ 2147483647 h 131"/>
                <a:gd name="T62" fmla="*/ 2147483647 w 168"/>
                <a:gd name="T63" fmla="*/ 2147483647 h 131"/>
                <a:gd name="T64" fmla="*/ 2147483647 w 168"/>
                <a:gd name="T65" fmla="*/ 2147483647 h 131"/>
                <a:gd name="T66" fmla="*/ 2147483647 w 168"/>
                <a:gd name="T67" fmla="*/ 2147483647 h 131"/>
                <a:gd name="T68" fmla="*/ 2147483647 w 168"/>
                <a:gd name="T69" fmla="*/ 2147483647 h 131"/>
                <a:gd name="T70" fmla="*/ 2147483647 w 168"/>
                <a:gd name="T71" fmla="*/ 2147483647 h 131"/>
                <a:gd name="T72" fmla="*/ 2147483647 w 168"/>
                <a:gd name="T73" fmla="*/ 2147483647 h 131"/>
                <a:gd name="T74" fmla="*/ 2147483647 w 168"/>
                <a:gd name="T75" fmla="*/ 2147483647 h 131"/>
                <a:gd name="T76" fmla="*/ 2147483647 w 168"/>
                <a:gd name="T77" fmla="*/ 2147483647 h 131"/>
                <a:gd name="T78" fmla="*/ 2147483647 w 168"/>
                <a:gd name="T79" fmla="*/ 2147483647 h 131"/>
                <a:gd name="T80" fmla="*/ 2147483647 w 168"/>
                <a:gd name="T81" fmla="*/ 2147483647 h 131"/>
                <a:gd name="T82" fmla="*/ 2147483647 w 168"/>
                <a:gd name="T83" fmla="*/ 2147483647 h 131"/>
                <a:gd name="T84" fmla="*/ 2147483647 w 168"/>
                <a:gd name="T85" fmla="*/ 2147483647 h 131"/>
                <a:gd name="T86" fmla="*/ 2147483647 w 168"/>
                <a:gd name="T87" fmla="*/ 2147483647 h 1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8"/>
                <a:gd name="T133" fmla="*/ 0 h 131"/>
                <a:gd name="T134" fmla="*/ 168 w 168"/>
                <a:gd name="T135" fmla="*/ 131 h 1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8" h="131">
                  <a:moveTo>
                    <a:pt x="115" y="1"/>
                  </a:moveTo>
                  <a:lnTo>
                    <a:pt x="116" y="1"/>
                  </a:lnTo>
                  <a:lnTo>
                    <a:pt x="115" y="4"/>
                  </a:lnTo>
                  <a:lnTo>
                    <a:pt x="117" y="6"/>
                  </a:lnTo>
                  <a:lnTo>
                    <a:pt x="117" y="7"/>
                  </a:lnTo>
                  <a:lnTo>
                    <a:pt x="120" y="10"/>
                  </a:lnTo>
                  <a:lnTo>
                    <a:pt x="121" y="13"/>
                  </a:lnTo>
                  <a:lnTo>
                    <a:pt x="126" y="13"/>
                  </a:lnTo>
                  <a:lnTo>
                    <a:pt x="128" y="15"/>
                  </a:lnTo>
                  <a:lnTo>
                    <a:pt x="129" y="15"/>
                  </a:lnTo>
                  <a:lnTo>
                    <a:pt x="131" y="20"/>
                  </a:lnTo>
                  <a:lnTo>
                    <a:pt x="134" y="27"/>
                  </a:lnTo>
                  <a:lnTo>
                    <a:pt x="133" y="31"/>
                  </a:lnTo>
                  <a:lnTo>
                    <a:pt x="133" y="32"/>
                  </a:lnTo>
                  <a:lnTo>
                    <a:pt x="131" y="36"/>
                  </a:lnTo>
                  <a:lnTo>
                    <a:pt x="131" y="39"/>
                  </a:lnTo>
                  <a:lnTo>
                    <a:pt x="140" y="43"/>
                  </a:lnTo>
                  <a:lnTo>
                    <a:pt x="149" y="44"/>
                  </a:lnTo>
                  <a:lnTo>
                    <a:pt x="158" y="51"/>
                  </a:lnTo>
                  <a:lnTo>
                    <a:pt x="161" y="52"/>
                  </a:lnTo>
                  <a:lnTo>
                    <a:pt x="161" y="53"/>
                  </a:lnTo>
                  <a:lnTo>
                    <a:pt x="163" y="57"/>
                  </a:lnTo>
                  <a:lnTo>
                    <a:pt x="165" y="63"/>
                  </a:lnTo>
                  <a:lnTo>
                    <a:pt x="168" y="67"/>
                  </a:lnTo>
                  <a:lnTo>
                    <a:pt x="167" y="69"/>
                  </a:lnTo>
                  <a:lnTo>
                    <a:pt x="167" y="72"/>
                  </a:lnTo>
                  <a:lnTo>
                    <a:pt x="163" y="73"/>
                  </a:lnTo>
                  <a:lnTo>
                    <a:pt x="155" y="76"/>
                  </a:lnTo>
                  <a:lnTo>
                    <a:pt x="150" y="80"/>
                  </a:lnTo>
                  <a:lnTo>
                    <a:pt x="146" y="82"/>
                  </a:lnTo>
                  <a:lnTo>
                    <a:pt x="146" y="85"/>
                  </a:lnTo>
                  <a:lnTo>
                    <a:pt x="147" y="97"/>
                  </a:lnTo>
                  <a:lnTo>
                    <a:pt x="144" y="96"/>
                  </a:lnTo>
                  <a:lnTo>
                    <a:pt x="142" y="97"/>
                  </a:lnTo>
                  <a:lnTo>
                    <a:pt x="123" y="101"/>
                  </a:lnTo>
                  <a:lnTo>
                    <a:pt x="120" y="103"/>
                  </a:lnTo>
                  <a:lnTo>
                    <a:pt x="120" y="108"/>
                  </a:lnTo>
                  <a:lnTo>
                    <a:pt x="126" y="113"/>
                  </a:lnTo>
                  <a:lnTo>
                    <a:pt x="124" y="116"/>
                  </a:lnTo>
                  <a:lnTo>
                    <a:pt x="121" y="118"/>
                  </a:lnTo>
                  <a:lnTo>
                    <a:pt x="121" y="119"/>
                  </a:lnTo>
                  <a:lnTo>
                    <a:pt x="122" y="121"/>
                  </a:lnTo>
                  <a:lnTo>
                    <a:pt x="123" y="121"/>
                  </a:lnTo>
                  <a:lnTo>
                    <a:pt x="124" y="122"/>
                  </a:lnTo>
                  <a:lnTo>
                    <a:pt x="118" y="124"/>
                  </a:lnTo>
                  <a:lnTo>
                    <a:pt x="115" y="122"/>
                  </a:lnTo>
                  <a:lnTo>
                    <a:pt x="113" y="121"/>
                  </a:lnTo>
                  <a:lnTo>
                    <a:pt x="109" y="121"/>
                  </a:lnTo>
                  <a:lnTo>
                    <a:pt x="101" y="118"/>
                  </a:lnTo>
                  <a:lnTo>
                    <a:pt x="96" y="118"/>
                  </a:lnTo>
                  <a:lnTo>
                    <a:pt x="92" y="119"/>
                  </a:lnTo>
                  <a:lnTo>
                    <a:pt x="88" y="119"/>
                  </a:lnTo>
                  <a:lnTo>
                    <a:pt x="81" y="123"/>
                  </a:lnTo>
                  <a:lnTo>
                    <a:pt x="75" y="122"/>
                  </a:lnTo>
                  <a:lnTo>
                    <a:pt x="70" y="124"/>
                  </a:lnTo>
                  <a:lnTo>
                    <a:pt x="66" y="122"/>
                  </a:lnTo>
                  <a:lnTo>
                    <a:pt x="63" y="120"/>
                  </a:lnTo>
                  <a:lnTo>
                    <a:pt x="56" y="119"/>
                  </a:lnTo>
                  <a:lnTo>
                    <a:pt x="51" y="122"/>
                  </a:lnTo>
                  <a:lnTo>
                    <a:pt x="48" y="121"/>
                  </a:lnTo>
                  <a:lnTo>
                    <a:pt x="46" y="120"/>
                  </a:lnTo>
                  <a:lnTo>
                    <a:pt x="40" y="120"/>
                  </a:lnTo>
                  <a:lnTo>
                    <a:pt x="40" y="117"/>
                  </a:lnTo>
                  <a:lnTo>
                    <a:pt x="32" y="131"/>
                  </a:lnTo>
                  <a:lnTo>
                    <a:pt x="25" y="125"/>
                  </a:lnTo>
                  <a:lnTo>
                    <a:pt x="22" y="121"/>
                  </a:lnTo>
                  <a:lnTo>
                    <a:pt x="23" y="114"/>
                  </a:lnTo>
                  <a:lnTo>
                    <a:pt x="20" y="113"/>
                  </a:lnTo>
                  <a:lnTo>
                    <a:pt x="13" y="108"/>
                  </a:lnTo>
                  <a:lnTo>
                    <a:pt x="11" y="108"/>
                  </a:lnTo>
                  <a:lnTo>
                    <a:pt x="9" y="105"/>
                  </a:lnTo>
                  <a:lnTo>
                    <a:pt x="10" y="101"/>
                  </a:lnTo>
                  <a:lnTo>
                    <a:pt x="10" y="100"/>
                  </a:lnTo>
                  <a:lnTo>
                    <a:pt x="7" y="98"/>
                  </a:lnTo>
                  <a:lnTo>
                    <a:pt x="6" y="96"/>
                  </a:lnTo>
                  <a:lnTo>
                    <a:pt x="1" y="93"/>
                  </a:lnTo>
                  <a:lnTo>
                    <a:pt x="1" y="92"/>
                  </a:lnTo>
                  <a:lnTo>
                    <a:pt x="4" y="91"/>
                  </a:lnTo>
                  <a:lnTo>
                    <a:pt x="5" y="92"/>
                  </a:lnTo>
                  <a:lnTo>
                    <a:pt x="7" y="91"/>
                  </a:lnTo>
                  <a:lnTo>
                    <a:pt x="6" y="86"/>
                  </a:lnTo>
                  <a:lnTo>
                    <a:pt x="7" y="81"/>
                  </a:lnTo>
                  <a:lnTo>
                    <a:pt x="3" y="78"/>
                  </a:lnTo>
                  <a:lnTo>
                    <a:pt x="1" y="79"/>
                  </a:lnTo>
                  <a:lnTo>
                    <a:pt x="0" y="76"/>
                  </a:lnTo>
                  <a:lnTo>
                    <a:pt x="1" y="74"/>
                  </a:lnTo>
                  <a:lnTo>
                    <a:pt x="1" y="71"/>
                  </a:lnTo>
                  <a:lnTo>
                    <a:pt x="3" y="69"/>
                  </a:lnTo>
                  <a:lnTo>
                    <a:pt x="4" y="68"/>
                  </a:lnTo>
                  <a:lnTo>
                    <a:pt x="4" y="67"/>
                  </a:lnTo>
                  <a:lnTo>
                    <a:pt x="7" y="65"/>
                  </a:lnTo>
                  <a:lnTo>
                    <a:pt x="10" y="64"/>
                  </a:lnTo>
                  <a:lnTo>
                    <a:pt x="13" y="63"/>
                  </a:lnTo>
                  <a:lnTo>
                    <a:pt x="16" y="64"/>
                  </a:lnTo>
                  <a:lnTo>
                    <a:pt x="17" y="63"/>
                  </a:lnTo>
                  <a:lnTo>
                    <a:pt x="18" y="64"/>
                  </a:lnTo>
                  <a:lnTo>
                    <a:pt x="18" y="66"/>
                  </a:lnTo>
                  <a:lnTo>
                    <a:pt x="20" y="67"/>
                  </a:lnTo>
                  <a:lnTo>
                    <a:pt x="23" y="66"/>
                  </a:lnTo>
                  <a:lnTo>
                    <a:pt x="27" y="62"/>
                  </a:lnTo>
                  <a:lnTo>
                    <a:pt x="36" y="64"/>
                  </a:lnTo>
                  <a:lnTo>
                    <a:pt x="40" y="61"/>
                  </a:lnTo>
                  <a:lnTo>
                    <a:pt x="53" y="58"/>
                  </a:lnTo>
                  <a:lnTo>
                    <a:pt x="54" y="56"/>
                  </a:lnTo>
                  <a:lnTo>
                    <a:pt x="55" y="52"/>
                  </a:lnTo>
                  <a:lnTo>
                    <a:pt x="58" y="49"/>
                  </a:lnTo>
                  <a:lnTo>
                    <a:pt x="59" y="49"/>
                  </a:lnTo>
                  <a:lnTo>
                    <a:pt x="59" y="47"/>
                  </a:lnTo>
                  <a:lnTo>
                    <a:pt x="59" y="36"/>
                  </a:lnTo>
                  <a:lnTo>
                    <a:pt x="60" y="34"/>
                  </a:lnTo>
                  <a:lnTo>
                    <a:pt x="57" y="32"/>
                  </a:lnTo>
                  <a:lnTo>
                    <a:pt x="56" y="31"/>
                  </a:lnTo>
                  <a:lnTo>
                    <a:pt x="60" y="30"/>
                  </a:lnTo>
                  <a:lnTo>
                    <a:pt x="69" y="30"/>
                  </a:lnTo>
                  <a:lnTo>
                    <a:pt x="71" y="31"/>
                  </a:lnTo>
                  <a:lnTo>
                    <a:pt x="74" y="32"/>
                  </a:lnTo>
                  <a:lnTo>
                    <a:pt x="75" y="32"/>
                  </a:lnTo>
                  <a:lnTo>
                    <a:pt x="76" y="31"/>
                  </a:lnTo>
                  <a:lnTo>
                    <a:pt x="75" y="29"/>
                  </a:lnTo>
                  <a:lnTo>
                    <a:pt x="81" y="15"/>
                  </a:lnTo>
                  <a:lnTo>
                    <a:pt x="82" y="15"/>
                  </a:lnTo>
                  <a:lnTo>
                    <a:pt x="89" y="18"/>
                  </a:lnTo>
                  <a:lnTo>
                    <a:pt x="92" y="18"/>
                  </a:lnTo>
                  <a:lnTo>
                    <a:pt x="93" y="19"/>
                  </a:lnTo>
                  <a:lnTo>
                    <a:pt x="99" y="17"/>
                  </a:lnTo>
                  <a:lnTo>
                    <a:pt x="100" y="8"/>
                  </a:lnTo>
                  <a:lnTo>
                    <a:pt x="103" y="6"/>
                  </a:lnTo>
                  <a:lnTo>
                    <a:pt x="106" y="6"/>
                  </a:lnTo>
                  <a:lnTo>
                    <a:pt x="108" y="3"/>
                  </a:lnTo>
                  <a:lnTo>
                    <a:pt x="109" y="1"/>
                  </a:lnTo>
                  <a:lnTo>
                    <a:pt x="111" y="0"/>
                  </a:lnTo>
                  <a:lnTo>
                    <a:pt x="115" y="1"/>
                  </a:lnTo>
                </a:path>
              </a:pathLst>
            </a:custGeom>
            <a:grpFill/>
            <a:ln w="9525">
              <a:solidFill>
                <a:srgbClr val="FFFFFF"/>
              </a:solidFill>
              <a:round/>
            </a:ln>
          </p:spPr>
          <p:txBody>
            <a:bodyPr/>
            <a:p>
              <a:endParaRPr lang="zh-CN" altLang="en-US" dirty="0">
                <a:solidFill>
                  <a:srgbClr val="C00000"/>
                </a:solidFill>
                <a:ea typeface="微软雅黑" panose="020B0503020204020204" pitchFamily="34" charset="-122"/>
              </a:endParaRPr>
            </a:p>
          </p:txBody>
        </p:sp>
        <p:sp>
          <p:nvSpPr>
            <p:cNvPr id="56" name="chongqing"/>
            <p:cNvSpPr>
              <a:spLocks noChangeAspect="1"/>
            </p:cNvSpPr>
            <p:nvPr/>
          </p:nvSpPr>
          <p:spPr bwMode="auto">
            <a:xfrm>
              <a:off x="2221897" y="1970312"/>
              <a:ext cx="379812" cy="343089"/>
            </a:xfrm>
            <a:custGeom>
              <a:avLst/>
              <a:gdLst>
                <a:gd name="T0" fmla="*/ 2147483647 w 40"/>
                <a:gd name="T1" fmla="*/ 2147483647 h 37"/>
                <a:gd name="T2" fmla="*/ 2147483647 w 40"/>
                <a:gd name="T3" fmla="*/ 2147483647 h 37"/>
                <a:gd name="T4" fmla="*/ 2147483647 w 40"/>
                <a:gd name="T5" fmla="*/ 2147483647 h 37"/>
                <a:gd name="T6" fmla="*/ 2147483647 w 40"/>
                <a:gd name="T7" fmla="*/ 2147483647 h 37"/>
                <a:gd name="T8" fmla="*/ 2147483647 w 40"/>
                <a:gd name="T9" fmla="*/ 2147483647 h 37"/>
                <a:gd name="T10" fmla="*/ 0 w 40"/>
                <a:gd name="T11" fmla="*/ 2147483647 h 37"/>
                <a:gd name="T12" fmla="*/ 2147483647 w 40"/>
                <a:gd name="T13" fmla="*/ 2147483647 h 37"/>
                <a:gd name="T14" fmla="*/ 2147483647 w 40"/>
                <a:gd name="T15" fmla="*/ 2147483647 h 37"/>
                <a:gd name="T16" fmla="*/ 2147483647 w 40"/>
                <a:gd name="T17" fmla="*/ 2147483647 h 37"/>
                <a:gd name="T18" fmla="*/ 2147483647 w 40"/>
                <a:gd name="T19" fmla="*/ 2147483647 h 37"/>
                <a:gd name="T20" fmla="*/ 2147483647 w 40"/>
                <a:gd name="T21" fmla="*/ 2147483647 h 37"/>
                <a:gd name="T22" fmla="*/ 2147483647 w 40"/>
                <a:gd name="T23" fmla="*/ 2147483647 h 37"/>
                <a:gd name="T24" fmla="*/ 2147483647 w 40"/>
                <a:gd name="T25" fmla="*/ 2147483647 h 37"/>
                <a:gd name="T26" fmla="*/ 2147483647 w 40"/>
                <a:gd name="T27" fmla="*/ 2147483647 h 37"/>
                <a:gd name="T28" fmla="*/ 2147483647 w 40"/>
                <a:gd name="T29" fmla="*/ 2147483647 h 37"/>
                <a:gd name="T30" fmla="*/ 2147483647 w 40"/>
                <a:gd name="T31" fmla="*/ 2147483647 h 37"/>
                <a:gd name="T32" fmla="*/ 2147483647 w 40"/>
                <a:gd name="T33" fmla="*/ 2147483647 h 37"/>
                <a:gd name="T34" fmla="*/ 2147483647 w 40"/>
                <a:gd name="T35" fmla="*/ 2147483647 h 37"/>
                <a:gd name="T36" fmla="*/ 2147483647 w 40"/>
                <a:gd name="T37" fmla="*/ 2147483647 h 37"/>
                <a:gd name="T38" fmla="*/ 2147483647 w 40"/>
                <a:gd name="T39" fmla="*/ 2147483647 h 37"/>
                <a:gd name="T40" fmla="*/ 2147483647 w 40"/>
                <a:gd name="T41" fmla="*/ 2147483647 h 37"/>
                <a:gd name="T42" fmla="*/ 2147483647 w 40"/>
                <a:gd name="T43" fmla="*/ 2147483647 h 37"/>
                <a:gd name="T44" fmla="*/ 2147483647 w 40"/>
                <a:gd name="T45" fmla="*/ 2147483647 h 37"/>
                <a:gd name="T46" fmla="*/ 2147483647 w 40"/>
                <a:gd name="T47" fmla="*/ 2147483647 h 37"/>
                <a:gd name="T48" fmla="*/ 2147483647 w 40"/>
                <a:gd name="T49" fmla="*/ 0 h 37"/>
                <a:gd name="T50" fmla="*/ 2147483647 w 40"/>
                <a:gd name="T51" fmla="*/ 2147483647 h 37"/>
                <a:gd name="T52" fmla="*/ 2147483647 w 40"/>
                <a:gd name="T53" fmla="*/ 2147483647 h 37"/>
                <a:gd name="T54" fmla="*/ 2147483647 w 40"/>
                <a:gd name="T55" fmla="*/ 2147483647 h 37"/>
                <a:gd name="T56" fmla="*/ 2147483647 w 40"/>
                <a:gd name="T57" fmla="*/ 2147483647 h 37"/>
                <a:gd name="T58" fmla="*/ 2147483647 w 40"/>
                <a:gd name="T59" fmla="*/ 2147483647 h 37"/>
                <a:gd name="T60" fmla="*/ 2147483647 w 40"/>
                <a:gd name="T61" fmla="*/ 2147483647 h 37"/>
                <a:gd name="T62" fmla="*/ 2147483647 w 40"/>
                <a:gd name="T63" fmla="*/ 2147483647 h 37"/>
                <a:gd name="T64" fmla="*/ 2147483647 w 40"/>
                <a:gd name="T65" fmla="*/ 2147483647 h 37"/>
                <a:gd name="T66" fmla="*/ 2147483647 w 40"/>
                <a:gd name="T67" fmla="*/ 2147483647 h 37"/>
                <a:gd name="T68" fmla="*/ 2147483647 w 40"/>
                <a:gd name="T69" fmla="*/ 2147483647 h 37"/>
                <a:gd name="T70" fmla="*/ 2147483647 w 40"/>
                <a:gd name="T71" fmla="*/ 2147483647 h 37"/>
                <a:gd name="T72" fmla="*/ 2147483647 w 40"/>
                <a:gd name="T73" fmla="*/ 2147483647 h 37"/>
                <a:gd name="T74" fmla="*/ 2147483647 w 40"/>
                <a:gd name="T75" fmla="*/ 2147483647 h 37"/>
                <a:gd name="T76" fmla="*/ 2147483647 w 40"/>
                <a:gd name="T77" fmla="*/ 2147483647 h 37"/>
                <a:gd name="T78" fmla="*/ 2147483647 w 40"/>
                <a:gd name="T79" fmla="*/ 2147483647 h 37"/>
                <a:gd name="T80" fmla="*/ 2147483647 w 40"/>
                <a:gd name="T81" fmla="*/ 2147483647 h 37"/>
                <a:gd name="T82" fmla="*/ 2147483647 w 40"/>
                <a:gd name="T83" fmla="*/ 2147483647 h 37"/>
                <a:gd name="T84" fmla="*/ 2147483647 w 40"/>
                <a:gd name="T85" fmla="*/ 2147483647 h 37"/>
                <a:gd name="T86" fmla="*/ 2147483647 w 40"/>
                <a:gd name="T87" fmla="*/ 2147483647 h 37"/>
                <a:gd name="T88" fmla="*/ 2147483647 w 40"/>
                <a:gd name="T89" fmla="*/ 2147483647 h 37"/>
                <a:gd name="T90" fmla="*/ 2147483647 w 40"/>
                <a:gd name="T91" fmla="*/ 2147483647 h 37"/>
                <a:gd name="T92" fmla="*/ 2147483647 w 40"/>
                <a:gd name="T93" fmla="*/ 2147483647 h 37"/>
                <a:gd name="T94" fmla="*/ 2147483647 w 40"/>
                <a:gd name="T95" fmla="*/ 2147483647 h 37"/>
                <a:gd name="T96" fmla="*/ 2147483647 w 40"/>
                <a:gd name="T97" fmla="*/ 2147483647 h 37"/>
                <a:gd name="T98" fmla="*/ 2147483647 w 40"/>
                <a:gd name="T99" fmla="*/ 2147483647 h 37"/>
                <a:gd name="T100" fmla="*/ 2147483647 w 40"/>
                <a:gd name="T101" fmla="*/ 2147483647 h 37"/>
                <a:gd name="T102" fmla="*/ 2147483647 w 40"/>
                <a:gd name="T103" fmla="*/ 2147483647 h 37"/>
                <a:gd name="T104" fmla="*/ 2147483647 w 40"/>
                <a:gd name="T105" fmla="*/ 2147483647 h 37"/>
                <a:gd name="T106" fmla="*/ 2147483647 w 40"/>
                <a:gd name="T107" fmla="*/ 2147483647 h 37"/>
                <a:gd name="T108" fmla="*/ 2147483647 w 40"/>
                <a:gd name="T109" fmla="*/ 2147483647 h 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37"/>
                <a:gd name="T167" fmla="*/ 40 w 40"/>
                <a:gd name="T168" fmla="*/ 37 h 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37">
                  <a:moveTo>
                    <a:pt x="7" y="30"/>
                  </a:moveTo>
                  <a:lnTo>
                    <a:pt x="7" y="30"/>
                  </a:lnTo>
                  <a:lnTo>
                    <a:pt x="5" y="29"/>
                  </a:lnTo>
                  <a:lnTo>
                    <a:pt x="3" y="28"/>
                  </a:lnTo>
                  <a:lnTo>
                    <a:pt x="2" y="26"/>
                  </a:lnTo>
                  <a:lnTo>
                    <a:pt x="0" y="25"/>
                  </a:lnTo>
                  <a:lnTo>
                    <a:pt x="1" y="24"/>
                  </a:lnTo>
                  <a:lnTo>
                    <a:pt x="3" y="22"/>
                  </a:lnTo>
                  <a:lnTo>
                    <a:pt x="3" y="17"/>
                  </a:lnTo>
                  <a:lnTo>
                    <a:pt x="4" y="17"/>
                  </a:lnTo>
                  <a:lnTo>
                    <a:pt x="6" y="16"/>
                  </a:lnTo>
                  <a:lnTo>
                    <a:pt x="8" y="18"/>
                  </a:lnTo>
                  <a:lnTo>
                    <a:pt x="10" y="17"/>
                  </a:lnTo>
                  <a:lnTo>
                    <a:pt x="12" y="19"/>
                  </a:lnTo>
                  <a:lnTo>
                    <a:pt x="15" y="19"/>
                  </a:lnTo>
                  <a:lnTo>
                    <a:pt x="15" y="18"/>
                  </a:lnTo>
                  <a:lnTo>
                    <a:pt x="18" y="16"/>
                  </a:lnTo>
                  <a:lnTo>
                    <a:pt x="19" y="13"/>
                  </a:lnTo>
                  <a:lnTo>
                    <a:pt x="21" y="12"/>
                  </a:lnTo>
                  <a:lnTo>
                    <a:pt x="23" y="11"/>
                  </a:lnTo>
                  <a:lnTo>
                    <a:pt x="24" y="9"/>
                  </a:lnTo>
                  <a:lnTo>
                    <a:pt x="25" y="7"/>
                  </a:lnTo>
                  <a:lnTo>
                    <a:pt x="26" y="5"/>
                  </a:lnTo>
                  <a:lnTo>
                    <a:pt x="26" y="2"/>
                  </a:lnTo>
                  <a:lnTo>
                    <a:pt x="25" y="0"/>
                  </a:lnTo>
                  <a:lnTo>
                    <a:pt x="31" y="2"/>
                  </a:lnTo>
                  <a:lnTo>
                    <a:pt x="32" y="3"/>
                  </a:lnTo>
                  <a:lnTo>
                    <a:pt x="35" y="3"/>
                  </a:lnTo>
                  <a:lnTo>
                    <a:pt x="37" y="3"/>
                  </a:lnTo>
                  <a:lnTo>
                    <a:pt x="39" y="5"/>
                  </a:lnTo>
                  <a:lnTo>
                    <a:pt x="40" y="10"/>
                  </a:lnTo>
                  <a:lnTo>
                    <a:pt x="39" y="12"/>
                  </a:lnTo>
                  <a:lnTo>
                    <a:pt x="38" y="12"/>
                  </a:lnTo>
                  <a:lnTo>
                    <a:pt x="34" y="14"/>
                  </a:lnTo>
                  <a:lnTo>
                    <a:pt x="28" y="15"/>
                  </a:lnTo>
                  <a:lnTo>
                    <a:pt x="26" y="17"/>
                  </a:lnTo>
                  <a:lnTo>
                    <a:pt x="28" y="19"/>
                  </a:lnTo>
                  <a:lnTo>
                    <a:pt x="28" y="22"/>
                  </a:lnTo>
                  <a:lnTo>
                    <a:pt x="29" y="23"/>
                  </a:lnTo>
                  <a:lnTo>
                    <a:pt x="34" y="28"/>
                  </a:lnTo>
                  <a:lnTo>
                    <a:pt x="34" y="35"/>
                  </a:lnTo>
                  <a:lnTo>
                    <a:pt x="31" y="37"/>
                  </a:lnTo>
                  <a:lnTo>
                    <a:pt x="29" y="34"/>
                  </a:lnTo>
                  <a:lnTo>
                    <a:pt x="26" y="31"/>
                  </a:lnTo>
                  <a:lnTo>
                    <a:pt x="26" y="29"/>
                  </a:lnTo>
                  <a:lnTo>
                    <a:pt x="24" y="29"/>
                  </a:lnTo>
                  <a:lnTo>
                    <a:pt x="22" y="30"/>
                  </a:lnTo>
                  <a:lnTo>
                    <a:pt x="19" y="28"/>
                  </a:lnTo>
                  <a:lnTo>
                    <a:pt x="17" y="32"/>
                  </a:lnTo>
                  <a:lnTo>
                    <a:pt x="15" y="32"/>
                  </a:lnTo>
                  <a:lnTo>
                    <a:pt x="13" y="35"/>
                  </a:lnTo>
                  <a:lnTo>
                    <a:pt x="11" y="34"/>
                  </a:lnTo>
                  <a:lnTo>
                    <a:pt x="9" y="35"/>
                  </a:lnTo>
                  <a:lnTo>
                    <a:pt x="6" y="33"/>
                  </a:lnTo>
                  <a:lnTo>
                    <a:pt x="7" y="30"/>
                  </a:lnTo>
                  <a:close/>
                </a:path>
              </a:pathLst>
            </a:custGeom>
            <a:solidFill>
              <a:srgbClr val="FABC00"/>
            </a:solidFill>
            <a:ln w="12700">
              <a:noFill/>
              <a:round/>
            </a:ln>
          </p:spPr>
          <p:txBody>
            <a:bodyPr/>
            <a:p>
              <a:endParaRPr lang="zh-CN" altLang="en-US" dirty="0">
                <a:solidFill>
                  <a:srgbClr val="C00000"/>
                </a:solidFill>
                <a:ea typeface="微软雅黑" panose="020B0503020204020204" pitchFamily="34" charset="-122"/>
              </a:endParaRPr>
            </a:p>
          </p:txBody>
        </p:sp>
      </p:grpSp>
      <p:sp>
        <p:nvSpPr>
          <p:cNvPr id="25" name="文本框 24"/>
          <p:cNvSpPr txBox="1"/>
          <p:nvPr/>
        </p:nvSpPr>
        <p:spPr>
          <a:xfrm>
            <a:off x="6962140" y="1523365"/>
            <a:ext cx="4824095" cy="460375"/>
          </a:xfrm>
          <a:prstGeom prst="rect">
            <a:avLst/>
          </a:prstGeom>
          <a:noFill/>
        </p:spPr>
        <p:txBody>
          <a:bodyPr wrap="none" rtlCol="0" anchor="t">
            <a:spAutoFit/>
          </a:bodyPr>
          <a:p>
            <a:r>
              <a:rPr lang="zh-CN" altLang="en-US" sz="2400" b="1" dirty="0">
                <a:solidFill>
                  <a:schemeClr val="bg1"/>
                </a:solidFill>
                <a:latin typeface="Calibri" panose="020F0502020204030204" charset="0"/>
                <a:ea typeface="微软雅黑" panose="020B0503020204020204" pitchFamily="34" charset="-122"/>
                <a:sym typeface="Calibri" panose="020F0502020204030204" charset="0"/>
              </a:rPr>
              <a:t>从四川到全国 打造智慧型教育生态</a:t>
            </a:r>
            <a:endParaRPr lang="zh-CN" altLang="en-US" sz="2400" b="1" dirty="0">
              <a:solidFill>
                <a:schemeClr val="bg1"/>
              </a:solidFill>
              <a:latin typeface="Calibri" panose="020F0502020204030204" charset="0"/>
              <a:ea typeface="微软雅黑" panose="020B0503020204020204" pitchFamily="34" charset="-122"/>
              <a:sym typeface="Calibri" panose="020F0502020204030204" charset="0"/>
            </a:endParaRPr>
          </a:p>
        </p:txBody>
      </p:sp>
      <p:cxnSp>
        <p:nvCxnSpPr>
          <p:cNvPr id="57" name="直接连接符 56"/>
          <p:cNvCxnSpPr/>
          <p:nvPr/>
        </p:nvCxnSpPr>
        <p:spPr>
          <a:xfrm>
            <a:off x="6746240" y="1404620"/>
            <a:ext cx="11430" cy="87820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724535" y="3961765"/>
            <a:ext cx="5076825" cy="2399665"/>
          </a:xfrm>
          <a:prstGeom prst="rect">
            <a:avLst/>
          </a:prstGeom>
          <a:noFill/>
        </p:spPr>
        <p:txBody>
          <a:bodyPr wrap="square" rtlCol="0" anchor="t">
            <a:spAutoFit/>
          </a:bodyPr>
          <a:p>
            <a:pPr fontAlgn="auto">
              <a:lnSpc>
                <a:spcPct val="150000"/>
              </a:lnSpc>
            </a:pPr>
            <a:r>
              <a:rPr lang="zh-CN" altLang="en-US" sz="2000">
                <a:ln>
                  <a:noFill/>
                </a:ln>
                <a:solidFill>
                  <a:schemeClr val="accent1">
                    <a:lumMod val="75000"/>
                  </a:schemeClr>
                </a:solidFill>
                <a:latin typeface="微软雅黑" panose="020B0503020204020204" pitchFamily="34" charset="-122"/>
                <a:ea typeface="微软雅黑" panose="020B0503020204020204" pitchFamily="34" charset="-122"/>
                <a:sym typeface="+mn-ea"/>
              </a:rPr>
              <a:t>市场覆盖：目前，世纪守护智慧校园解决方案已辐射上海、重庆、陕西、武汉等多个省市，服务全国</a:t>
            </a:r>
            <a:r>
              <a:rPr lang="en-US" altLang="zh-CN" sz="2000">
                <a:ln>
                  <a:noFill/>
                </a:ln>
                <a:solidFill>
                  <a:schemeClr val="accent1">
                    <a:lumMod val="75000"/>
                  </a:schemeClr>
                </a:solidFill>
                <a:latin typeface="微软雅黑" panose="020B0503020204020204" pitchFamily="34" charset="-122"/>
                <a:ea typeface="微软雅黑" panose="020B0503020204020204" pitchFamily="34" charset="-122"/>
                <a:sym typeface="+mn-ea"/>
              </a:rPr>
              <a:t>200</a:t>
            </a:r>
            <a:r>
              <a:rPr lang="zh-CN" altLang="en-US" sz="2000">
                <a:ln>
                  <a:noFill/>
                </a:ln>
                <a:solidFill>
                  <a:schemeClr val="accent1">
                    <a:lumMod val="75000"/>
                  </a:schemeClr>
                </a:solidFill>
                <a:latin typeface="微软雅黑" panose="020B0503020204020204" pitchFamily="34" charset="-122"/>
                <a:ea typeface="微软雅黑" panose="020B0503020204020204" pitchFamily="34" charset="-122"/>
                <a:sym typeface="+mn-ea"/>
              </a:rPr>
              <a:t>多个县市，与成都石室外国语、内江三中等多所学校达成长期战略合作</a:t>
            </a:r>
            <a:endParaRPr lang="zh-CN" altLang="en-US" sz="2000">
              <a:ln>
                <a:noFill/>
              </a:ln>
              <a:solidFill>
                <a:schemeClr val="accent1">
                  <a:lumMod val="75000"/>
                </a:schemeClr>
              </a:solidFill>
              <a:latin typeface="微软雅黑" panose="020B0503020204020204" pitchFamily="34" charset="-122"/>
              <a:ea typeface="微软雅黑" panose="020B0503020204020204" pitchFamily="34" charset="-122"/>
              <a:sym typeface="+mn-ea"/>
            </a:endParaRPr>
          </a:p>
        </p:txBody>
      </p:sp>
      <p:pic>
        <p:nvPicPr>
          <p:cNvPr id="58" name="图片 57" descr="QQ图片20180504174156"/>
          <p:cNvPicPr>
            <a:picLocks noChangeAspect="1"/>
          </p:cNvPicPr>
          <p:nvPr/>
        </p:nvPicPr>
        <p:blipFill>
          <a:blip r:embed="rId3"/>
          <a:stretch>
            <a:fillRect/>
          </a:stretch>
        </p:blipFill>
        <p:spPr>
          <a:xfrm>
            <a:off x="10925175" y="5772785"/>
            <a:ext cx="993140" cy="74803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49M58PICnrE_1024"/>
          <p:cNvPicPr>
            <a:picLocks noChangeAspect="1"/>
          </p:cNvPicPr>
          <p:nvPr/>
        </p:nvPicPr>
        <p:blipFill>
          <a:blip r:embed="rId1">
            <a:lum bright="-6000"/>
          </a:blip>
          <a:srcRect b="8117"/>
          <a:stretch>
            <a:fillRect/>
          </a:stretch>
        </p:blipFill>
        <p:spPr>
          <a:xfrm>
            <a:off x="0" y="871855"/>
            <a:ext cx="12192635" cy="5971540"/>
          </a:xfrm>
          <a:prstGeom prst="rect">
            <a:avLst/>
          </a:prstGeom>
        </p:spPr>
      </p:pic>
      <p:sp>
        <p:nvSpPr>
          <p:cNvPr id="2" name="矩形 1"/>
          <p:cNvSpPr/>
          <p:nvPr/>
        </p:nvSpPr>
        <p:spPr>
          <a:xfrm>
            <a:off x="0" y="886265"/>
            <a:ext cx="12192000" cy="5971735"/>
          </a:xfrm>
          <a:prstGeom prst="rect">
            <a:avLst/>
          </a:prstGeom>
          <a:noFill/>
          <a:ln w="38100">
            <a:solidFill>
              <a:srgbClr val="2C7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356995" y="2431415"/>
            <a:ext cx="2379345" cy="2172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3271195" y="1215816"/>
            <a:ext cx="6126480" cy="645160"/>
          </a:xfrm>
          <a:prstGeom prst="rect">
            <a:avLst/>
          </a:prstGeom>
          <a:noFill/>
        </p:spPr>
        <p:txBody>
          <a:bodyPr wrap="none" rtlCol="0">
            <a:spAutoFit/>
          </a:bodyPr>
          <a:lstStyle/>
          <a:p>
            <a:r>
              <a:rPr lang="zh-CN" altLang="en-US" sz="3600" b="1" dirty="0" smtClean="0">
                <a:solidFill>
                  <a:schemeClr val="accent1">
                    <a:lumMod val="20000"/>
                    <a:lumOff val="80000"/>
                  </a:schemeClr>
                </a:solidFill>
                <a:latin typeface="微软雅黑" panose="020B0503020204020204" pitchFamily="34" charset="-122"/>
                <a:ea typeface="微软雅黑" panose="020B0503020204020204" pitchFamily="34" charset="-122"/>
              </a:rPr>
              <a:t>我们进入智慧教育行业以来：</a:t>
            </a:r>
            <a:endParaRPr lang="zh-CN" altLang="en-US" sz="3600" b="1" dirty="0" smtClean="0">
              <a:solidFill>
                <a:schemeClr val="accent1">
                  <a:lumMod val="20000"/>
                  <a:lumOff val="8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1895475" y="3164205"/>
            <a:ext cx="1438910" cy="706755"/>
          </a:xfrm>
          <a:prstGeom prst="rect">
            <a:avLst/>
          </a:prstGeom>
          <a:noFill/>
        </p:spPr>
        <p:txBody>
          <a:bodyPr wrap="square" rtlCol="0" anchor="t">
            <a:spAutoFit/>
          </a:bodyPr>
          <a:p>
            <a:pPr fontAlgn="auto">
              <a:spcBef>
                <a:spcPts val="0"/>
              </a:spcBef>
            </a:pPr>
            <a:r>
              <a:rPr lang="en-US" altLang="zh-CN" sz="4000" b="1" dirty="0" smtClean="0">
                <a:solidFill>
                  <a:schemeClr val="bg1"/>
                </a:solidFill>
                <a:latin typeface="微软雅黑" panose="020B0503020204020204" pitchFamily="34" charset="-122"/>
                <a:ea typeface="微软雅黑" panose="020B0503020204020204" pitchFamily="34" charset="-122"/>
                <a:sym typeface="+mn-ea"/>
              </a:rPr>
              <a:t>60%</a:t>
            </a:r>
            <a:endParaRPr lang="en-US" altLang="zh-CN" sz="40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969010" y="152400"/>
            <a:ext cx="1407160" cy="460375"/>
          </a:xfrm>
          <a:prstGeom prst="rect">
            <a:avLst/>
          </a:prstGeom>
          <a:noFill/>
        </p:spPr>
        <p:txBody>
          <a:bodyPr wrap="none" rtlCol="0" anchor="t">
            <a:spAutoFit/>
          </a:bodyPr>
          <a:p>
            <a:r>
              <a:rPr lang="zh-CN" altLang="en-US" sz="2400" b="1" dirty="0" smtClean="0">
                <a:solidFill>
                  <a:srgbClr val="2C70AE"/>
                </a:solidFill>
                <a:latin typeface="华文琥珀" panose="02010800040101010101" pitchFamily="2" charset="-122"/>
                <a:ea typeface="华文琥珀" panose="02010800040101010101" pitchFamily="2" charset="-122"/>
                <a:sym typeface="+mn-ea"/>
              </a:rPr>
              <a:t>世纪守护</a:t>
            </a:r>
            <a:endParaRPr lang="zh-CN" altLang="en-US" sz="2400"/>
          </a:p>
        </p:txBody>
      </p:sp>
      <p:sp>
        <p:nvSpPr>
          <p:cNvPr id="12" name="文本框 11"/>
          <p:cNvSpPr txBox="1"/>
          <p:nvPr/>
        </p:nvSpPr>
        <p:spPr>
          <a:xfrm>
            <a:off x="1356995" y="4901565"/>
            <a:ext cx="2540000" cy="922020"/>
          </a:xfrm>
          <a:prstGeom prst="rect">
            <a:avLst/>
          </a:prstGeom>
          <a:noFill/>
        </p:spPr>
        <p:txBody>
          <a:bodyPr wrap="square" rtlCol="0" anchor="t">
            <a:spAutoFit/>
          </a:bodyPr>
          <a:p>
            <a:r>
              <a:rPr lang="zh-CN" altLang="en-US">
                <a:solidFill>
                  <a:schemeClr val="accent1">
                    <a:lumMod val="20000"/>
                    <a:lumOff val="80000"/>
                  </a:schemeClr>
                </a:solidFill>
              </a:rPr>
              <a:t>世纪守护目前在已发展区域中，部分市场占有率达到</a:t>
            </a:r>
            <a:r>
              <a:rPr lang="en-US" altLang="zh-CN">
                <a:solidFill>
                  <a:schemeClr val="accent1">
                    <a:lumMod val="20000"/>
                    <a:lumOff val="80000"/>
                  </a:schemeClr>
                </a:solidFill>
              </a:rPr>
              <a:t>60%</a:t>
            </a:r>
            <a:endParaRPr lang="en-US" altLang="zh-CN">
              <a:solidFill>
                <a:schemeClr val="accent1">
                  <a:lumMod val="20000"/>
                  <a:lumOff val="80000"/>
                </a:schemeClr>
              </a:solidFill>
            </a:endParaRPr>
          </a:p>
        </p:txBody>
      </p:sp>
      <p:sp>
        <p:nvSpPr>
          <p:cNvPr id="16" name="椭圆 15"/>
          <p:cNvSpPr/>
          <p:nvPr/>
        </p:nvSpPr>
        <p:spPr>
          <a:xfrm>
            <a:off x="5006340" y="2431415"/>
            <a:ext cx="2379345" cy="2172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5554980" y="3165475"/>
            <a:ext cx="1282065" cy="706755"/>
          </a:xfrm>
          <a:prstGeom prst="rect">
            <a:avLst/>
          </a:prstGeom>
          <a:noFill/>
        </p:spPr>
        <p:txBody>
          <a:bodyPr wrap="none" rtlCol="0" anchor="t">
            <a:spAutoFit/>
          </a:bodyPr>
          <a:p>
            <a:r>
              <a:rPr lang="en-US" altLang="zh-CN" sz="4000" b="1" dirty="0" smtClean="0">
                <a:solidFill>
                  <a:schemeClr val="bg1"/>
                </a:solidFill>
                <a:latin typeface="微软雅黑" panose="020B0503020204020204" pitchFamily="34" charset="-122"/>
                <a:ea typeface="微软雅黑" panose="020B0503020204020204" pitchFamily="34" charset="-122"/>
                <a:sym typeface="+mn-ea"/>
              </a:rPr>
              <a:t>85%</a:t>
            </a:r>
            <a:endParaRPr lang="zh-CN" altLang="en-US" sz="4000" b="1" dirty="0" smtClean="0">
              <a:solidFill>
                <a:schemeClr val="bg1"/>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4906645" y="4901565"/>
            <a:ext cx="2854325" cy="645160"/>
          </a:xfrm>
          <a:prstGeom prst="rect">
            <a:avLst/>
          </a:prstGeom>
          <a:noFill/>
        </p:spPr>
        <p:txBody>
          <a:bodyPr wrap="square" rtlCol="0" anchor="t">
            <a:spAutoFit/>
          </a:bodyPr>
          <a:p>
            <a:r>
              <a:rPr lang="zh-CN" altLang="en-US">
                <a:solidFill>
                  <a:schemeClr val="accent1">
                    <a:lumMod val="20000"/>
                    <a:lumOff val="80000"/>
                  </a:schemeClr>
                </a:solidFill>
                <a:sym typeface="+mn-ea"/>
              </a:rPr>
              <a:t>世纪守护各项产品在学校的使用活跃度均高于</a:t>
            </a:r>
            <a:r>
              <a:rPr lang="en-US" altLang="zh-CN">
                <a:solidFill>
                  <a:schemeClr val="accent1">
                    <a:lumMod val="20000"/>
                    <a:lumOff val="80000"/>
                  </a:schemeClr>
                </a:solidFill>
                <a:sym typeface="+mn-ea"/>
              </a:rPr>
              <a:t>85%</a:t>
            </a:r>
            <a:endParaRPr lang="en-US" altLang="zh-CN">
              <a:solidFill>
                <a:schemeClr val="accent1">
                  <a:lumMod val="20000"/>
                  <a:lumOff val="80000"/>
                </a:schemeClr>
              </a:solidFill>
              <a:sym typeface="+mn-ea"/>
            </a:endParaRPr>
          </a:p>
        </p:txBody>
      </p:sp>
      <p:sp>
        <p:nvSpPr>
          <p:cNvPr id="19" name="椭圆 18"/>
          <p:cNvSpPr/>
          <p:nvPr/>
        </p:nvSpPr>
        <p:spPr>
          <a:xfrm>
            <a:off x="8782050" y="2432050"/>
            <a:ext cx="2379345" cy="21729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8521065" y="4901565"/>
            <a:ext cx="3121025" cy="645160"/>
          </a:xfrm>
          <a:prstGeom prst="rect">
            <a:avLst/>
          </a:prstGeom>
          <a:noFill/>
        </p:spPr>
        <p:txBody>
          <a:bodyPr wrap="square" rtlCol="0" anchor="t">
            <a:spAutoFit/>
          </a:bodyPr>
          <a:p>
            <a:r>
              <a:rPr lang="zh-CN" altLang="en-US">
                <a:solidFill>
                  <a:schemeClr val="accent1">
                    <a:lumMod val="20000"/>
                    <a:lumOff val="80000"/>
                  </a:schemeClr>
                </a:solidFill>
                <a:sym typeface="+mn-ea"/>
              </a:rPr>
              <a:t>世纪守护的品牌影响力在川内部分区域达到</a:t>
            </a:r>
            <a:r>
              <a:rPr lang="en-US" altLang="zh-CN">
                <a:solidFill>
                  <a:schemeClr val="accent1">
                    <a:lumMod val="20000"/>
                    <a:lumOff val="80000"/>
                  </a:schemeClr>
                </a:solidFill>
                <a:sym typeface="+mn-ea"/>
              </a:rPr>
              <a:t>95%</a:t>
            </a:r>
            <a:r>
              <a:rPr lang="zh-CN" altLang="en-US">
                <a:solidFill>
                  <a:schemeClr val="accent1">
                    <a:lumMod val="20000"/>
                    <a:lumOff val="80000"/>
                  </a:schemeClr>
                </a:solidFill>
                <a:sym typeface="+mn-ea"/>
              </a:rPr>
              <a:t>以上</a:t>
            </a:r>
            <a:endParaRPr lang="zh-CN" altLang="en-US">
              <a:solidFill>
                <a:schemeClr val="accent1">
                  <a:lumMod val="20000"/>
                  <a:lumOff val="80000"/>
                </a:schemeClr>
              </a:solidFill>
              <a:sym typeface="+mn-ea"/>
            </a:endParaRPr>
          </a:p>
        </p:txBody>
      </p:sp>
      <p:sp>
        <p:nvSpPr>
          <p:cNvPr id="10" name="文本框 9"/>
          <p:cNvSpPr txBox="1"/>
          <p:nvPr/>
        </p:nvSpPr>
        <p:spPr>
          <a:xfrm>
            <a:off x="9410700" y="3164205"/>
            <a:ext cx="1282065" cy="706755"/>
          </a:xfrm>
          <a:prstGeom prst="rect">
            <a:avLst/>
          </a:prstGeom>
          <a:noFill/>
        </p:spPr>
        <p:txBody>
          <a:bodyPr wrap="none" rtlCol="0" anchor="t">
            <a:spAutoFit/>
          </a:bodyPr>
          <a:p>
            <a:r>
              <a:rPr lang="en-US" altLang="zh-CN" sz="4000" b="1" dirty="0" smtClean="0">
                <a:solidFill>
                  <a:schemeClr val="bg1"/>
                </a:solidFill>
                <a:latin typeface="微软雅黑" panose="020B0503020204020204" pitchFamily="34" charset="-122"/>
                <a:ea typeface="微软雅黑" panose="020B0503020204020204" pitchFamily="34" charset="-122"/>
                <a:sym typeface="+mn-ea"/>
              </a:rPr>
              <a:t>95%</a:t>
            </a:r>
            <a:endParaRPr lang="en-US" altLang="zh-CN" sz="4000" b="1" dirty="0" smtClean="0">
              <a:solidFill>
                <a:schemeClr val="bg1"/>
              </a:solidFill>
              <a:latin typeface="微软雅黑" panose="020B0503020204020204" pitchFamily="34" charset="-122"/>
              <a:ea typeface="微软雅黑" panose="020B0503020204020204" pitchFamily="34" charset="-122"/>
              <a:sym typeface="+mn-ea"/>
            </a:endParaRPr>
          </a:p>
        </p:txBody>
      </p:sp>
      <p:pic>
        <p:nvPicPr>
          <p:cNvPr id="58" name="图片 57" descr="QQ图片20180504174156"/>
          <p:cNvPicPr>
            <a:picLocks noChangeAspect="1"/>
          </p:cNvPicPr>
          <p:nvPr/>
        </p:nvPicPr>
        <p:blipFill>
          <a:blip r:embed="rId2"/>
          <a:stretch>
            <a:fillRect/>
          </a:stretch>
        </p:blipFill>
        <p:spPr>
          <a:xfrm>
            <a:off x="444500" y="1155065"/>
            <a:ext cx="1127125" cy="848995"/>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6"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9M58PICnrE_1024"/>
          <p:cNvPicPr>
            <a:picLocks noChangeAspect="1"/>
          </p:cNvPicPr>
          <p:nvPr/>
        </p:nvPicPr>
        <p:blipFill>
          <a:blip r:embed="rId1">
            <a:lum bright="-6000"/>
          </a:blip>
          <a:srcRect b="8117"/>
          <a:stretch>
            <a:fillRect/>
          </a:stretch>
        </p:blipFill>
        <p:spPr>
          <a:xfrm>
            <a:off x="0" y="871855"/>
            <a:ext cx="12191365" cy="5971540"/>
          </a:xfrm>
          <a:prstGeom prst="rect">
            <a:avLst/>
          </a:prstGeom>
        </p:spPr>
      </p:pic>
      <p:sp>
        <p:nvSpPr>
          <p:cNvPr id="2" name="矩形 1"/>
          <p:cNvSpPr/>
          <p:nvPr/>
        </p:nvSpPr>
        <p:spPr>
          <a:xfrm>
            <a:off x="0" y="886265"/>
            <a:ext cx="12192000" cy="5971735"/>
          </a:xfrm>
          <a:prstGeom prst="rect">
            <a:avLst/>
          </a:prstGeom>
          <a:noFill/>
          <a:ln w="38100">
            <a:solidFill>
              <a:srgbClr val="2C7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3569645" y="1255821"/>
            <a:ext cx="6126480" cy="645160"/>
          </a:xfrm>
          <a:prstGeom prst="rect">
            <a:avLst/>
          </a:prstGeom>
          <a:noFill/>
        </p:spPr>
        <p:txBody>
          <a:bodyPr wrap="none" rtlCol="0">
            <a:spAutoFit/>
          </a:bodyPr>
          <a:lstStyle/>
          <a:p>
            <a:r>
              <a:rPr lang="zh-CN" altLang="en-US" sz="3600" b="1" dirty="0" smtClean="0">
                <a:solidFill>
                  <a:schemeClr val="accent1">
                    <a:lumMod val="20000"/>
                    <a:lumOff val="80000"/>
                  </a:schemeClr>
                </a:solidFill>
                <a:latin typeface="微软雅黑" panose="020B0503020204020204" pitchFamily="34" charset="-122"/>
                <a:ea typeface="微软雅黑" panose="020B0503020204020204" pitchFamily="34" charset="-122"/>
              </a:rPr>
              <a:t>我们进入智慧教育行业以来：</a:t>
            </a:r>
            <a:endParaRPr lang="zh-CN" altLang="en-US" sz="3600" b="1" dirty="0" smtClean="0">
              <a:solidFill>
                <a:schemeClr val="accent1">
                  <a:lumMod val="20000"/>
                  <a:lumOff val="8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937260" y="3336925"/>
            <a:ext cx="1438910" cy="706755"/>
          </a:xfrm>
          <a:prstGeom prst="rect">
            <a:avLst/>
          </a:prstGeom>
          <a:noFill/>
        </p:spPr>
        <p:txBody>
          <a:bodyPr wrap="square" rtlCol="0" anchor="t">
            <a:spAutoFit/>
          </a:bodyPr>
          <a:p>
            <a:pPr fontAlgn="auto">
              <a:spcBef>
                <a:spcPts val="0"/>
              </a:spcBef>
            </a:pPr>
            <a:r>
              <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6%</a:t>
            </a:r>
            <a:endPar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969010" y="152400"/>
            <a:ext cx="1407160" cy="460375"/>
          </a:xfrm>
          <a:prstGeom prst="rect">
            <a:avLst/>
          </a:prstGeom>
          <a:noFill/>
        </p:spPr>
        <p:txBody>
          <a:bodyPr wrap="none" rtlCol="0" anchor="t">
            <a:spAutoFit/>
          </a:bodyPr>
          <a:p>
            <a:r>
              <a:rPr lang="zh-CN" altLang="en-US" sz="2400" b="1" dirty="0" smtClean="0">
                <a:solidFill>
                  <a:srgbClr val="2C70AE"/>
                </a:solidFill>
                <a:latin typeface="华文琥珀" panose="02010800040101010101" pitchFamily="2" charset="-122"/>
                <a:ea typeface="华文琥珀" panose="02010800040101010101" pitchFamily="2" charset="-122"/>
                <a:sym typeface="+mn-ea"/>
              </a:rPr>
              <a:t>世纪守护</a:t>
            </a:r>
            <a:endParaRPr lang="zh-CN" altLang="en-US" sz="2400"/>
          </a:p>
        </p:txBody>
      </p:sp>
      <p:sp>
        <p:nvSpPr>
          <p:cNvPr id="12" name="文本框 11"/>
          <p:cNvSpPr txBox="1"/>
          <p:nvPr/>
        </p:nvSpPr>
        <p:spPr>
          <a:xfrm>
            <a:off x="1266825" y="4901565"/>
            <a:ext cx="2540000" cy="922020"/>
          </a:xfrm>
          <a:prstGeom prst="rect">
            <a:avLst/>
          </a:prstGeom>
          <a:noFill/>
        </p:spPr>
        <p:txBody>
          <a:bodyPr wrap="square" rtlCol="0" anchor="t">
            <a:spAutoFit/>
          </a:bodyPr>
          <a:p>
            <a:r>
              <a:rPr lang="zh-CN" altLang="en-US">
                <a:solidFill>
                  <a:schemeClr val="accent1">
                    <a:lumMod val="20000"/>
                    <a:lumOff val="80000"/>
                  </a:schemeClr>
                </a:solidFill>
              </a:rPr>
              <a:t>调查用户中每周都使用多媒体教学资源的教师数量从</a:t>
            </a:r>
            <a:r>
              <a:rPr lang="en-US" altLang="zh-CN">
                <a:solidFill>
                  <a:schemeClr val="accent1">
                    <a:lumMod val="20000"/>
                    <a:lumOff val="80000"/>
                  </a:schemeClr>
                </a:solidFill>
              </a:rPr>
              <a:t>6%</a:t>
            </a:r>
            <a:r>
              <a:rPr lang="zh-CN" altLang="en-US">
                <a:solidFill>
                  <a:schemeClr val="accent1">
                    <a:lumMod val="20000"/>
                    <a:lumOff val="80000"/>
                  </a:schemeClr>
                </a:solidFill>
              </a:rPr>
              <a:t>提高到</a:t>
            </a:r>
            <a:r>
              <a:rPr lang="en-US" altLang="zh-CN">
                <a:solidFill>
                  <a:schemeClr val="accent1">
                    <a:lumMod val="20000"/>
                    <a:lumOff val="80000"/>
                  </a:schemeClr>
                </a:solidFill>
              </a:rPr>
              <a:t>40%</a:t>
            </a:r>
            <a:endParaRPr lang="en-US" altLang="zh-CN">
              <a:solidFill>
                <a:schemeClr val="accent1">
                  <a:lumMod val="20000"/>
                  <a:lumOff val="80000"/>
                </a:schemeClr>
              </a:solidFill>
            </a:endParaRPr>
          </a:p>
        </p:txBody>
      </p:sp>
      <p:sp>
        <p:nvSpPr>
          <p:cNvPr id="17" name="文本框 16"/>
          <p:cNvSpPr txBox="1"/>
          <p:nvPr/>
        </p:nvSpPr>
        <p:spPr>
          <a:xfrm>
            <a:off x="2633345" y="2666365"/>
            <a:ext cx="1282065" cy="706755"/>
          </a:xfrm>
          <a:prstGeom prst="rect">
            <a:avLst/>
          </a:prstGeom>
          <a:noFill/>
        </p:spPr>
        <p:txBody>
          <a:bodyPr wrap="none" rtlCol="0" anchor="t">
            <a:spAutoFit/>
          </a:bodyPr>
          <a:p>
            <a:r>
              <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40%</a:t>
            </a:r>
            <a:endPar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18" name="文本框 17"/>
          <p:cNvSpPr txBox="1"/>
          <p:nvPr/>
        </p:nvSpPr>
        <p:spPr>
          <a:xfrm>
            <a:off x="4786630" y="4901565"/>
            <a:ext cx="2854325" cy="922020"/>
          </a:xfrm>
          <a:prstGeom prst="rect">
            <a:avLst/>
          </a:prstGeom>
          <a:noFill/>
        </p:spPr>
        <p:txBody>
          <a:bodyPr wrap="square" rtlCol="0" anchor="t">
            <a:spAutoFit/>
          </a:bodyPr>
          <a:p>
            <a:r>
              <a:rPr lang="zh-CN" altLang="en-US">
                <a:solidFill>
                  <a:schemeClr val="accent1">
                    <a:lumMod val="20000"/>
                    <a:lumOff val="80000"/>
                  </a:schemeClr>
                </a:solidFill>
                <a:sym typeface="+mn-ea"/>
              </a:rPr>
              <a:t>调查用户中使用阅卷系统进行网上在线阅卷的教师数量从</a:t>
            </a:r>
            <a:r>
              <a:rPr lang="en-US" altLang="zh-CN">
                <a:solidFill>
                  <a:schemeClr val="accent1">
                    <a:lumMod val="20000"/>
                    <a:lumOff val="80000"/>
                  </a:schemeClr>
                </a:solidFill>
                <a:sym typeface="+mn-ea"/>
              </a:rPr>
              <a:t>20%</a:t>
            </a:r>
            <a:r>
              <a:rPr lang="zh-CN" altLang="en-US">
                <a:solidFill>
                  <a:schemeClr val="accent1">
                    <a:lumMod val="20000"/>
                    <a:lumOff val="80000"/>
                  </a:schemeClr>
                </a:solidFill>
                <a:sym typeface="+mn-ea"/>
              </a:rPr>
              <a:t>提高到</a:t>
            </a:r>
            <a:r>
              <a:rPr lang="en-US" altLang="zh-CN">
                <a:solidFill>
                  <a:schemeClr val="accent1">
                    <a:lumMod val="20000"/>
                    <a:lumOff val="80000"/>
                  </a:schemeClr>
                </a:solidFill>
                <a:sym typeface="+mn-ea"/>
              </a:rPr>
              <a:t>80%</a:t>
            </a:r>
            <a:endParaRPr lang="en-US" altLang="zh-CN">
              <a:solidFill>
                <a:schemeClr val="accent1">
                  <a:lumMod val="20000"/>
                  <a:lumOff val="80000"/>
                </a:schemeClr>
              </a:solidFill>
              <a:sym typeface="+mn-ea"/>
            </a:endParaRPr>
          </a:p>
        </p:txBody>
      </p:sp>
      <p:sp>
        <p:nvSpPr>
          <p:cNvPr id="21" name="文本框 20"/>
          <p:cNvSpPr txBox="1"/>
          <p:nvPr/>
        </p:nvSpPr>
        <p:spPr>
          <a:xfrm>
            <a:off x="8481060" y="4901565"/>
            <a:ext cx="3121025" cy="922020"/>
          </a:xfrm>
          <a:prstGeom prst="rect">
            <a:avLst/>
          </a:prstGeom>
          <a:noFill/>
        </p:spPr>
        <p:txBody>
          <a:bodyPr wrap="square" rtlCol="0" anchor="t">
            <a:spAutoFit/>
          </a:bodyPr>
          <a:p>
            <a:r>
              <a:rPr lang="zh-CN" altLang="en-US">
                <a:solidFill>
                  <a:schemeClr val="accent1">
                    <a:lumMod val="20000"/>
                    <a:lumOff val="80000"/>
                  </a:schemeClr>
                </a:solidFill>
                <a:sym typeface="+mn-ea"/>
              </a:rPr>
              <a:t>调查用户中使用家校互动平台与老师进行在线沟通交流的家长数量从</a:t>
            </a:r>
            <a:r>
              <a:rPr lang="en-US" altLang="zh-CN">
                <a:solidFill>
                  <a:schemeClr val="accent1">
                    <a:lumMod val="20000"/>
                    <a:lumOff val="80000"/>
                  </a:schemeClr>
                </a:solidFill>
                <a:sym typeface="+mn-ea"/>
              </a:rPr>
              <a:t>25%</a:t>
            </a:r>
            <a:r>
              <a:rPr lang="zh-CN" altLang="en-US">
                <a:solidFill>
                  <a:schemeClr val="accent1">
                    <a:lumMod val="20000"/>
                    <a:lumOff val="80000"/>
                  </a:schemeClr>
                </a:solidFill>
                <a:sym typeface="+mn-ea"/>
              </a:rPr>
              <a:t>提高到</a:t>
            </a:r>
            <a:r>
              <a:rPr lang="en-US" altLang="zh-CN">
                <a:solidFill>
                  <a:schemeClr val="accent1">
                    <a:lumMod val="20000"/>
                    <a:lumOff val="80000"/>
                  </a:schemeClr>
                </a:solidFill>
                <a:sym typeface="+mn-ea"/>
              </a:rPr>
              <a:t>90%</a:t>
            </a:r>
            <a:endParaRPr lang="en-US" altLang="zh-CN">
              <a:solidFill>
                <a:schemeClr val="accent1">
                  <a:lumMod val="20000"/>
                  <a:lumOff val="80000"/>
                </a:schemeClr>
              </a:solidFill>
              <a:sym typeface="+mn-ea"/>
            </a:endParaRPr>
          </a:p>
        </p:txBody>
      </p:sp>
      <p:sp>
        <p:nvSpPr>
          <p:cNvPr id="24" name="文本框 23"/>
          <p:cNvSpPr txBox="1"/>
          <p:nvPr/>
        </p:nvSpPr>
        <p:spPr>
          <a:xfrm>
            <a:off x="4483735" y="3336925"/>
            <a:ext cx="1282065" cy="706755"/>
          </a:xfrm>
          <a:prstGeom prst="rect">
            <a:avLst/>
          </a:prstGeom>
          <a:noFill/>
        </p:spPr>
        <p:txBody>
          <a:bodyPr wrap="none" rtlCol="0" anchor="t">
            <a:spAutoFit/>
          </a:bodyPr>
          <a:p>
            <a:pPr fontAlgn="auto">
              <a:spcBef>
                <a:spcPts val="0"/>
              </a:spcBef>
            </a:pPr>
            <a:r>
              <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20%</a:t>
            </a:r>
            <a:endPar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25" name="文本框 24"/>
          <p:cNvSpPr txBox="1"/>
          <p:nvPr/>
        </p:nvSpPr>
        <p:spPr>
          <a:xfrm>
            <a:off x="6741160" y="2666365"/>
            <a:ext cx="1282065" cy="706755"/>
          </a:xfrm>
          <a:prstGeom prst="rect">
            <a:avLst/>
          </a:prstGeom>
          <a:noFill/>
        </p:spPr>
        <p:txBody>
          <a:bodyPr wrap="none" rtlCol="0" anchor="t">
            <a:spAutoFit/>
          </a:bodyPr>
          <a:p>
            <a:r>
              <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80%</a:t>
            </a:r>
            <a:endPar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26" name="文本框 25"/>
          <p:cNvSpPr txBox="1"/>
          <p:nvPr/>
        </p:nvSpPr>
        <p:spPr>
          <a:xfrm>
            <a:off x="8413750" y="3336925"/>
            <a:ext cx="1282065" cy="706755"/>
          </a:xfrm>
          <a:prstGeom prst="rect">
            <a:avLst/>
          </a:prstGeom>
          <a:noFill/>
        </p:spPr>
        <p:txBody>
          <a:bodyPr wrap="none" rtlCol="0" anchor="t">
            <a:spAutoFit/>
          </a:bodyPr>
          <a:p>
            <a:r>
              <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25%</a:t>
            </a:r>
            <a:endPar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27" name="文本框 26"/>
          <p:cNvSpPr txBox="1"/>
          <p:nvPr/>
        </p:nvSpPr>
        <p:spPr>
          <a:xfrm>
            <a:off x="10459720" y="2666365"/>
            <a:ext cx="1282065" cy="706755"/>
          </a:xfrm>
          <a:prstGeom prst="rect">
            <a:avLst/>
          </a:prstGeom>
          <a:noFill/>
        </p:spPr>
        <p:txBody>
          <a:bodyPr wrap="none" rtlCol="0" anchor="t">
            <a:spAutoFit/>
          </a:bodyPr>
          <a:p>
            <a:r>
              <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90%</a:t>
            </a:r>
            <a:endParaRPr lang="en-US" altLang="zh-CN" sz="4000" b="1"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29" name="直角上箭头 28"/>
          <p:cNvSpPr/>
          <p:nvPr/>
        </p:nvSpPr>
        <p:spPr>
          <a:xfrm rot="1920000">
            <a:off x="2112010" y="3325495"/>
            <a:ext cx="849630" cy="730885"/>
          </a:xfrm>
          <a:prstGeom prst="ben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直角上箭头 29"/>
          <p:cNvSpPr/>
          <p:nvPr/>
        </p:nvSpPr>
        <p:spPr>
          <a:xfrm rot="1920000">
            <a:off x="6113780" y="3324860"/>
            <a:ext cx="849630" cy="730885"/>
          </a:xfrm>
          <a:prstGeom prst="ben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直角上箭头 30"/>
          <p:cNvSpPr/>
          <p:nvPr/>
        </p:nvSpPr>
        <p:spPr>
          <a:xfrm rot="1920000">
            <a:off x="9897110" y="3325495"/>
            <a:ext cx="849630" cy="730885"/>
          </a:xfrm>
          <a:prstGeom prst="ben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539115" y="2099945"/>
            <a:ext cx="4757420" cy="368300"/>
          </a:xfrm>
          <a:prstGeom prst="rect">
            <a:avLst/>
          </a:prstGeom>
          <a:noFill/>
        </p:spPr>
        <p:txBody>
          <a:bodyPr wrap="none" rtlCol="0">
            <a:spAutoFit/>
          </a:bodyPr>
          <a:p>
            <a:r>
              <a:rPr lang="zh-CN" altLang="zh-CN">
                <a:solidFill>
                  <a:schemeClr val="accent1">
                    <a:lumMod val="20000"/>
                    <a:lumOff val="80000"/>
                  </a:schemeClr>
                </a:solidFill>
              </a:rPr>
              <a:t>通过</a:t>
            </a:r>
            <a:r>
              <a:rPr lang="en-US" altLang="zh-CN">
                <a:solidFill>
                  <a:schemeClr val="accent1">
                    <a:lumMod val="20000"/>
                    <a:lumOff val="80000"/>
                  </a:schemeClr>
                </a:solidFill>
              </a:rPr>
              <a:t>10</a:t>
            </a:r>
            <a:r>
              <a:rPr lang="zh-CN" altLang="en-US">
                <a:solidFill>
                  <a:schemeClr val="accent1">
                    <a:lumMod val="20000"/>
                    <a:lumOff val="80000"/>
                  </a:schemeClr>
                </a:solidFill>
              </a:rPr>
              <a:t>年</a:t>
            </a:r>
            <a:r>
              <a:rPr lang="zh-CN" altLang="zh-CN">
                <a:solidFill>
                  <a:schemeClr val="accent1">
                    <a:lumMod val="20000"/>
                    <a:lumOff val="80000"/>
                  </a:schemeClr>
                </a:solidFill>
              </a:rPr>
              <a:t>我们后台数据和实际调查积累得出：</a:t>
            </a:r>
            <a:endParaRPr lang="zh-CN" altLang="zh-CN">
              <a:solidFill>
                <a:schemeClr val="accent1">
                  <a:lumMod val="20000"/>
                  <a:lumOff val="80000"/>
                </a:schemeClr>
              </a:solidFill>
            </a:endParaRPr>
          </a:p>
        </p:txBody>
      </p:sp>
      <p:pic>
        <p:nvPicPr>
          <p:cNvPr id="58" name="图片 57" descr="QQ图片20180504174156"/>
          <p:cNvPicPr>
            <a:picLocks noChangeAspect="1"/>
          </p:cNvPicPr>
          <p:nvPr/>
        </p:nvPicPr>
        <p:blipFill>
          <a:blip r:embed="rId2"/>
          <a:stretch>
            <a:fillRect/>
          </a:stretch>
        </p:blipFill>
        <p:spPr>
          <a:xfrm>
            <a:off x="539115" y="1066165"/>
            <a:ext cx="992505" cy="748030"/>
          </a:xfrm>
          <a:prstGeom prst="rect">
            <a:avLst/>
          </a:prstGeom>
        </p:spPr>
      </p:pic>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58545" y="4207510"/>
            <a:ext cx="3074670" cy="465455"/>
          </a:xfrm>
          <a:prstGeom prst="rect">
            <a:avLst/>
          </a:prstGeom>
          <a:solidFill>
            <a:srgbClr val="5E4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pitchFamily="34" charset="-122"/>
                <a:ea typeface="微软雅黑" panose="020B0503020204020204" pitchFamily="34" charset="-122"/>
              </a:rPr>
              <a:t>“告别办公室，阅卷可以这么自由”</a:t>
            </a:r>
            <a:endParaRPr lang="zh-CN" altLang="en-US" sz="1400">
              <a:latin typeface="微软雅黑" panose="020B0503020204020204" pitchFamily="34" charset="-122"/>
              <a:ea typeface="微软雅黑" panose="020B0503020204020204" pitchFamily="34" charset="-122"/>
            </a:endParaRPr>
          </a:p>
        </p:txBody>
      </p:sp>
      <p:sp>
        <p:nvSpPr>
          <p:cNvPr id="3" name="矩形 2"/>
          <p:cNvSpPr/>
          <p:nvPr/>
        </p:nvSpPr>
        <p:spPr>
          <a:xfrm>
            <a:off x="4558665" y="4207510"/>
            <a:ext cx="3074670" cy="465455"/>
          </a:xfrm>
          <a:prstGeom prst="rect">
            <a:avLst/>
          </a:prstGeom>
          <a:solidFill>
            <a:srgbClr val="5E4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pitchFamily="34" charset="-122"/>
                <a:ea typeface="微软雅黑" panose="020B0503020204020204" pitchFamily="34" charset="-122"/>
              </a:rPr>
              <a:t>“成绩统计，我早不用excel了”</a:t>
            </a:r>
            <a:endParaRPr lang="zh-CN" altLang="en-US" sz="1400">
              <a:latin typeface="微软雅黑" panose="020B0503020204020204" pitchFamily="34" charset="-122"/>
              <a:ea typeface="微软雅黑" panose="020B0503020204020204" pitchFamily="34" charset="-122"/>
            </a:endParaRPr>
          </a:p>
        </p:txBody>
      </p:sp>
      <p:sp>
        <p:nvSpPr>
          <p:cNvPr id="4" name="矩形 3"/>
          <p:cNvSpPr/>
          <p:nvPr/>
        </p:nvSpPr>
        <p:spPr>
          <a:xfrm>
            <a:off x="8072120" y="4207510"/>
            <a:ext cx="3074670" cy="465455"/>
          </a:xfrm>
          <a:prstGeom prst="rect">
            <a:avLst/>
          </a:prstGeom>
          <a:solidFill>
            <a:srgbClr val="5E4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a:latin typeface="微软雅黑" panose="020B0503020204020204" pitchFamily="34" charset="-122"/>
                <a:ea typeface="微软雅黑" panose="020B0503020204020204" pitchFamily="34" charset="-122"/>
              </a:rPr>
              <a:t>“讲评课，它帮我定位讲解重点”</a:t>
            </a:r>
            <a:endParaRPr lang="zh-CN" altLang="en-US" sz="1400">
              <a:latin typeface="微软雅黑" panose="020B0503020204020204" pitchFamily="34" charset="-122"/>
              <a:ea typeface="微软雅黑" panose="020B0503020204020204" pitchFamily="34" charset="-122"/>
            </a:endParaRPr>
          </a:p>
        </p:txBody>
      </p:sp>
      <p:sp>
        <p:nvSpPr>
          <p:cNvPr id="5" name="文本框 4"/>
          <p:cNvSpPr txBox="1"/>
          <p:nvPr/>
        </p:nvSpPr>
        <p:spPr>
          <a:xfrm>
            <a:off x="1080770" y="4992370"/>
            <a:ext cx="3030220" cy="922020"/>
          </a:xfrm>
          <a:prstGeom prst="rect">
            <a:avLst/>
          </a:prstGeom>
          <a:noFill/>
        </p:spPr>
        <p:txBody>
          <a:bodyPr wrap="square" rtlCol="0">
            <a:spAutoFit/>
          </a:bodyPr>
          <a:lstStyle/>
          <a:p>
            <a:pPr fontAlgn="auto">
              <a:lnSpc>
                <a:spcPct val="15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收到阅卷任务，我们用短信提醒老师，校内？校外？手机？电脑？随时随地都能阅卷</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4694555" y="4992370"/>
            <a:ext cx="2803525" cy="922020"/>
          </a:xfrm>
          <a:prstGeom prst="rect">
            <a:avLst/>
          </a:prstGeom>
          <a:noFill/>
        </p:spPr>
        <p:txBody>
          <a:bodyPr wrap="square" rtlCol="0">
            <a:spAutoFit/>
          </a:bodyPr>
          <a:lstStyle/>
          <a:p>
            <a:pPr fontAlgn="auto">
              <a:lnSpc>
                <a:spcPct val="15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阅完卷，实时生成成绩，更有多种图文学科分析报告，就算不会用excel的老师，也能变身教学分析高手。</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8171815" y="4992370"/>
            <a:ext cx="2874645" cy="922020"/>
          </a:xfrm>
          <a:prstGeom prst="rect">
            <a:avLst/>
          </a:prstGeom>
          <a:noFill/>
        </p:spPr>
        <p:txBody>
          <a:bodyPr wrap="square" rtlCol="0">
            <a:spAutoFit/>
          </a:bodyPr>
          <a:lstStyle/>
          <a:p>
            <a:pPr fontAlgn="auto">
              <a:lnSpc>
                <a:spcPct val="150000"/>
              </a:lnSpc>
            </a:pPr>
            <a:r>
              <a:rPr lang="zh-CN" altLang="en-US" sz="1200">
                <a:solidFill>
                  <a:schemeClr val="tx1">
                    <a:lumMod val="75000"/>
                    <a:lumOff val="25000"/>
                  </a:schemeClr>
                </a:solidFill>
                <a:latin typeface="微软雅黑" panose="020B0503020204020204" pitchFamily="34" charset="-122"/>
                <a:ea typeface="微软雅黑" panose="020B0503020204020204" pitchFamily="34" charset="-122"/>
              </a:rPr>
              <a:t>考后讲评课有大学问，小象会根据学生答题情况预设讲解重点、难点，共性错题统一讲，交叉问题小组讨论。</a:t>
            </a:r>
            <a:endParaRPr lang="zh-CN" altLang="en-US" sz="120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9525" y="116205"/>
            <a:ext cx="12192000" cy="2726672"/>
          </a:xfrm>
          <a:prstGeom prst="rect">
            <a:avLst/>
          </a:prstGeom>
          <a:blipFill dpi="0" rotWithShape="1">
            <a:blip r:embed="rId1" cstate="screen"/>
            <a:srcRect/>
            <a:tile tx="0" ty="952500" sx="100000" sy="100000" flip="none" algn="b"/>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5429250" y="2143760"/>
            <a:ext cx="1351915" cy="1294130"/>
          </a:xfrm>
          <a:prstGeom prst="ellipse">
            <a:avLst/>
          </a:prstGeom>
          <a:solidFill>
            <a:srgbClr val="25C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微软雅黑" panose="020B0503020204020204" pitchFamily="34" charset="-122"/>
                <a:ea typeface="微软雅黑" panose="020B0503020204020204" pitchFamily="34" charset="-122"/>
              </a:rPr>
              <a:t>用户</a:t>
            </a:r>
            <a:endParaRPr lang="zh-CN" altLang="en-US">
              <a:latin typeface="微软雅黑" panose="020B0503020204020204" pitchFamily="34" charset="-122"/>
              <a:ea typeface="微软雅黑" panose="020B0503020204020204" pitchFamily="34" charset="-122"/>
            </a:endParaRPr>
          </a:p>
          <a:p>
            <a:pPr algn="ctr"/>
            <a:r>
              <a:rPr lang="zh-CN" altLang="en-US">
                <a:latin typeface="微软雅黑" panose="020B0503020204020204" pitchFamily="34" charset="-122"/>
                <a:ea typeface="微软雅黑" panose="020B0503020204020204" pitchFamily="34" charset="-122"/>
              </a:rPr>
              <a:t>评价</a:t>
            </a:r>
            <a:endParaRPr lang="zh-CN" altLang="en-US">
              <a:latin typeface="微软雅黑" panose="020B0503020204020204" pitchFamily="34" charset="-122"/>
              <a:ea typeface="微软雅黑" panose="020B0503020204020204" pitchFamily="34" charset="-122"/>
            </a:endParaRPr>
          </a:p>
        </p:txBody>
      </p:sp>
      <p:sp>
        <p:nvSpPr>
          <p:cNvPr id="23" name="文本框 22"/>
          <p:cNvSpPr txBox="1"/>
          <p:nvPr/>
        </p:nvSpPr>
        <p:spPr>
          <a:xfrm>
            <a:off x="2806700" y="953770"/>
            <a:ext cx="6578600" cy="1198880"/>
          </a:xfrm>
          <a:prstGeom prst="rect">
            <a:avLst/>
          </a:prstGeom>
          <a:noFill/>
        </p:spPr>
        <p:txBody>
          <a:bodyPr wrap="square" rtlCol="0">
            <a:spAutoFit/>
          </a:bodyPr>
          <a:lstStyle/>
          <a:p>
            <a:pPr algn="ctr">
              <a:lnSpc>
                <a:spcPct val="150000"/>
              </a:lnSpc>
            </a:pPr>
            <a:r>
              <a:rPr lang="zh-CN" sz="2400" dirty="0">
                <a:solidFill>
                  <a:srgbClr val="24D08E"/>
                </a:solidFill>
                <a:latin typeface="微软雅黑" panose="020B0503020204020204" pitchFamily="34" charset="-122"/>
                <a:ea typeface="微软雅黑" panose="020B0503020204020204" pitchFamily="34" charset="-122"/>
              </a:rPr>
              <a:t>小象优学凭借在线阅卷和巨大的教学分析价值，深受多个应用学校老师的认可和好评。</a:t>
            </a:r>
            <a:endParaRPr lang="zh-CN" sz="2400" dirty="0">
              <a:solidFill>
                <a:srgbClr val="24D08E"/>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058545" y="3931920"/>
            <a:ext cx="1148715" cy="275590"/>
          </a:xfrm>
          <a:prstGeom prst="rect">
            <a:avLst/>
          </a:prstGeom>
          <a:noFill/>
        </p:spPr>
        <p:txBody>
          <a:bodyPr wrap="square" rtlCol="0">
            <a:spAutoFit/>
          </a:bodyPr>
          <a:lstStyle/>
          <a:p>
            <a:r>
              <a:rPr lang="zh-CN" altLang="en-US" sz="1200">
                <a:solidFill>
                  <a:srgbClr val="5E4C42"/>
                </a:solidFill>
                <a:latin typeface="微软雅黑" panose="020B0503020204020204" pitchFamily="34" charset="-122"/>
                <a:ea typeface="微软雅黑" panose="020B0503020204020204" pitchFamily="34" charset="-122"/>
              </a:rPr>
              <a:t>肖老师  成都</a:t>
            </a:r>
            <a:endParaRPr lang="zh-CN" altLang="en-US" sz="1200">
              <a:solidFill>
                <a:srgbClr val="5E4C42"/>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4558665" y="3931920"/>
            <a:ext cx="1148715" cy="275590"/>
          </a:xfrm>
          <a:prstGeom prst="rect">
            <a:avLst/>
          </a:prstGeom>
          <a:noFill/>
        </p:spPr>
        <p:txBody>
          <a:bodyPr wrap="square" rtlCol="0">
            <a:spAutoFit/>
          </a:bodyPr>
          <a:lstStyle/>
          <a:p>
            <a:r>
              <a:rPr lang="zh-CN" altLang="en-US" sz="1200">
                <a:solidFill>
                  <a:srgbClr val="5E4C42"/>
                </a:solidFill>
                <a:latin typeface="微软雅黑" panose="020B0503020204020204" pitchFamily="34" charset="-122"/>
                <a:ea typeface="微软雅黑" panose="020B0503020204020204" pitchFamily="34" charset="-122"/>
              </a:rPr>
              <a:t>张老师  西安</a:t>
            </a:r>
            <a:endParaRPr lang="zh-CN" altLang="en-US" sz="1200">
              <a:solidFill>
                <a:srgbClr val="5E4C42"/>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8072120" y="3931920"/>
            <a:ext cx="1148715" cy="275590"/>
          </a:xfrm>
          <a:prstGeom prst="rect">
            <a:avLst/>
          </a:prstGeom>
          <a:noFill/>
        </p:spPr>
        <p:txBody>
          <a:bodyPr wrap="square" rtlCol="0">
            <a:spAutoFit/>
          </a:bodyPr>
          <a:lstStyle/>
          <a:p>
            <a:r>
              <a:rPr lang="zh-CN" altLang="en-US" sz="1200">
                <a:solidFill>
                  <a:srgbClr val="5E4C42"/>
                </a:solidFill>
                <a:latin typeface="微软雅黑" panose="020B0503020204020204" pitchFamily="34" charset="-122"/>
                <a:ea typeface="微软雅黑" panose="020B0503020204020204" pitchFamily="34" charset="-122"/>
              </a:rPr>
              <a:t>方老师  宜宾</a:t>
            </a:r>
            <a:endParaRPr lang="zh-CN" altLang="en-US" sz="1200">
              <a:solidFill>
                <a:srgbClr val="5E4C42"/>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49M58PICnrE_1024"/>
          <p:cNvPicPr>
            <a:picLocks noChangeAspect="1"/>
          </p:cNvPicPr>
          <p:nvPr/>
        </p:nvPicPr>
        <p:blipFill>
          <a:blip r:embed="rId1">
            <a:lum bright="12000"/>
          </a:blip>
          <a:srcRect l="45637" b="8117"/>
          <a:stretch>
            <a:fillRect/>
          </a:stretch>
        </p:blipFill>
        <p:spPr>
          <a:xfrm>
            <a:off x="5737860" y="891540"/>
            <a:ext cx="6454140" cy="5951855"/>
          </a:xfrm>
          <a:prstGeom prst="rect">
            <a:avLst/>
          </a:prstGeom>
        </p:spPr>
      </p:pic>
      <p:sp>
        <p:nvSpPr>
          <p:cNvPr id="2" name="直角三角形 1"/>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直角三角形 3"/>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直角三角形 5"/>
          <p:cNvSpPr/>
          <p:nvPr/>
        </p:nvSpPr>
        <p:spPr>
          <a:xfrm rot="10800000">
            <a:off x="10426349" y="18554"/>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60252" y="170827"/>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60252" y="35935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3218" y="54787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859399" y="221007"/>
            <a:ext cx="1407160" cy="829945"/>
          </a:xfrm>
          <a:prstGeom prst="rect">
            <a:avLst/>
          </a:prstGeom>
          <a:noFill/>
        </p:spPr>
        <p:txBody>
          <a:bodyPr wrap="none" rtlCol="0">
            <a:spAutoFit/>
          </a:bodyPr>
          <a:lstStyle/>
          <a:p>
            <a:pPr algn="l"/>
            <a:r>
              <a:rPr lang="zh-CN" altLang="en-US" sz="2400" b="1" dirty="0" smtClean="0">
                <a:solidFill>
                  <a:srgbClr val="2C70AE"/>
                </a:solidFill>
                <a:latin typeface="华文琥珀" panose="02010800040101010101" pitchFamily="2" charset="-122"/>
                <a:ea typeface="华文琥珀" panose="02010800040101010101" pitchFamily="2" charset="-122"/>
                <a:sym typeface="+mn-ea"/>
              </a:rPr>
              <a:t>世纪守护</a:t>
            </a:r>
            <a:endParaRPr lang="zh-CN" altLang="en-US" sz="2400"/>
          </a:p>
          <a:p>
            <a:endParaRPr lang="zh-CN" altLang="en-US" sz="2400" dirty="0">
              <a:solidFill>
                <a:srgbClr val="2C70AE"/>
              </a:solidFill>
              <a:latin typeface="华文琥珀" panose="02010800040101010101" pitchFamily="2" charset="-122"/>
              <a:ea typeface="华文琥珀" panose="02010800040101010101" pitchFamily="2" charset="-122"/>
            </a:endParaRPr>
          </a:p>
        </p:txBody>
      </p:sp>
      <p:cxnSp>
        <p:nvCxnSpPr>
          <p:cNvPr id="12" name="直接连接符 11"/>
          <p:cNvCxnSpPr/>
          <p:nvPr/>
        </p:nvCxnSpPr>
        <p:spPr>
          <a:xfrm>
            <a:off x="1" y="916450"/>
            <a:ext cx="12191999" cy="0"/>
          </a:xfrm>
          <a:prstGeom prst="line">
            <a:avLst/>
          </a:prstGeom>
          <a:ln w="82550">
            <a:solidFill>
              <a:srgbClr val="2C70AE"/>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0" y="6805974"/>
            <a:ext cx="12191999" cy="0"/>
          </a:xfrm>
          <a:prstGeom prst="line">
            <a:avLst/>
          </a:prstGeom>
          <a:ln w="82550">
            <a:solidFill>
              <a:srgbClr val="2C70AE"/>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6786880" y="1612265"/>
            <a:ext cx="4357370" cy="4246245"/>
          </a:xfrm>
          <a:prstGeom prst="rect">
            <a:avLst/>
          </a:prstGeom>
          <a:noFill/>
        </p:spPr>
        <p:txBody>
          <a:bodyPr wrap="square" rtlCol="0">
            <a:spAutoFit/>
          </a:bodyPr>
          <a:lstStyle/>
          <a:p>
            <a:pPr>
              <a:lnSpc>
                <a:spcPct val="150000"/>
              </a:lnSpc>
            </a:pPr>
            <a:r>
              <a:rPr lang="zh-CN" altLang="en-US" sz="2000">
                <a:solidFill>
                  <a:schemeClr val="accent1">
                    <a:lumMod val="20000"/>
                    <a:lumOff val="80000"/>
                  </a:schemeClr>
                </a:solidFill>
                <a:latin typeface="微软雅黑" panose="020B0503020204020204" pitchFamily="34" charset="-122"/>
                <a:ea typeface="微软雅黑" panose="020B0503020204020204" pitchFamily="34" charset="-122"/>
                <a:sym typeface="+mn-ea"/>
              </a:rPr>
              <a:t>我们深知，只有与实际教学融合的信息化产品，才能产生它真正的价值。我们积极探索校企合作共赢模式，为学校、为老师提供易上手、不费事、又实用的产品。</a:t>
            </a:r>
            <a:endParaRPr lang="zh-CN" altLang="en-US" sz="200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a:p>
            <a:pPr>
              <a:lnSpc>
                <a:spcPct val="150000"/>
              </a:lnSpc>
            </a:pPr>
            <a:r>
              <a:rPr lang="zh-CN" altLang="en-US" sz="2000">
                <a:solidFill>
                  <a:schemeClr val="accent1">
                    <a:lumMod val="20000"/>
                    <a:lumOff val="80000"/>
                  </a:schemeClr>
                </a:solidFill>
                <a:latin typeface="微软雅黑" panose="020B0503020204020204" pitchFamily="34" charset="-122"/>
                <a:ea typeface="微软雅黑" panose="020B0503020204020204" pitchFamily="34" charset="-122"/>
                <a:sym typeface="+mn-ea"/>
              </a:rPr>
              <a:t>在实现学校教育信息化，提高老师教学力和培养学生终身学习力的路上，我们恪守初心，与广大学校一起砥砺前行！</a:t>
            </a:r>
            <a:endParaRPr lang="zh-CN" altLang="en-US" sz="2000" dirty="0">
              <a:solidFill>
                <a:schemeClr val="accent1">
                  <a:lumMod val="20000"/>
                  <a:lumOff val="80000"/>
                </a:schemeClr>
              </a:solidFill>
              <a:latin typeface="微软雅黑" panose="020B0503020204020204" pitchFamily="34" charset="-122"/>
              <a:ea typeface="微软雅黑" panose="020B0503020204020204" pitchFamily="34" charset="-122"/>
              <a:cs typeface="Ebrima" panose="02000000000000000000" pitchFamily="2" charset="0"/>
              <a:sym typeface="+mn-ea"/>
            </a:endParaRPr>
          </a:p>
        </p:txBody>
      </p:sp>
      <p:pic>
        <p:nvPicPr>
          <p:cNvPr id="11" name="图片 10" descr="`E801}Z8J{9HLXO0]U(~)OY"/>
          <p:cNvPicPr>
            <a:picLocks noChangeAspect="1"/>
          </p:cNvPicPr>
          <p:nvPr/>
        </p:nvPicPr>
        <p:blipFill>
          <a:blip r:embed="rId2"/>
          <a:stretch>
            <a:fillRect/>
          </a:stretch>
        </p:blipFill>
        <p:spPr>
          <a:xfrm>
            <a:off x="635" y="960755"/>
            <a:ext cx="5737225" cy="3097530"/>
          </a:xfrm>
          <a:prstGeom prst="rect">
            <a:avLst/>
          </a:prstGeom>
          <a:effectLst>
            <a:outerShdw blurRad="50800" dist="38100" sx="1000" sy="1000" algn="l" rotWithShape="0">
              <a:prstClr val="black">
                <a:alpha val="100000"/>
              </a:prstClr>
            </a:outerShdw>
            <a:reflection stA="29000" endPos="17000" dist="50800" dir="5400000" sy="-100000" algn="bl" rotWithShape="0"/>
          </a:effectLst>
        </p:spPr>
      </p:pic>
      <p:pic>
        <p:nvPicPr>
          <p:cNvPr id="23" name="图片 22"/>
          <p:cNvPicPr>
            <a:picLocks noChangeAspect="1"/>
          </p:cNvPicPr>
          <p:nvPr/>
        </p:nvPicPr>
        <p:blipFill>
          <a:blip r:embed="rId3"/>
          <a:srcRect l="2126" t="215" r="9259"/>
          <a:stretch>
            <a:fillRect/>
          </a:stretch>
        </p:blipFill>
        <p:spPr>
          <a:xfrm>
            <a:off x="635" y="4058285"/>
            <a:ext cx="5737225" cy="2703195"/>
          </a:xfrm>
          <a:prstGeom prst="rect">
            <a:avLst/>
          </a:prstGeom>
          <a:effectLst>
            <a:outerShdw blurRad="50800" dist="50800" dir="5400000" sx="21000" sy="21000" algn="ctr" rotWithShape="0">
              <a:srgbClr val="000000">
                <a:alpha val="43000"/>
              </a:srgbClr>
            </a:outerShdw>
            <a:reflection stA="45000" endPos="12000" dist="50800" dir="5400000" sy="-100000" algn="bl" rotWithShape="0"/>
          </a:effectLst>
        </p:spPr>
      </p:pic>
      <p:pic>
        <p:nvPicPr>
          <p:cNvPr id="58" name="图片 57" descr="QQ图片20180504174156"/>
          <p:cNvPicPr>
            <a:picLocks noChangeAspect="1"/>
          </p:cNvPicPr>
          <p:nvPr/>
        </p:nvPicPr>
        <p:blipFill>
          <a:blip r:embed="rId4"/>
          <a:stretch>
            <a:fillRect/>
          </a:stretch>
        </p:blipFill>
        <p:spPr>
          <a:xfrm>
            <a:off x="10876280" y="5762625"/>
            <a:ext cx="993140" cy="748030"/>
          </a:xfrm>
          <a:prstGeom prst="rect">
            <a:avLst/>
          </a:prstGeom>
        </p:spPr>
      </p:pic>
    </p:spTree>
  </p:cSld>
  <p:clrMapOvr>
    <a:masterClrMapping/>
  </p:clrMapOvr>
  <p:transition>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70" y="-16510"/>
            <a:ext cx="12194540" cy="6890385"/>
          </a:xfrm>
          <a:prstGeom prst="rect">
            <a:avLst/>
          </a:prstGeom>
        </p:spPr>
      </p:pic>
      <p:sp>
        <p:nvSpPr>
          <p:cNvPr id="3" name="矩形 2"/>
          <p:cNvSpPr/>
          <p:nvPr/>
        </p:nvSpPr>
        <p:spPr>
          <a:xfrm>
            <a:off x="1237615" y="5061585"/>
            <a:ext cx="10025380" cy="923290"/>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23850" y="5015865"/>
            <a:ext cx="11328400" cy="1014730"/>
          </a:xfrm>
          <a:prstGeom prst="rect">
            <a:avLst/>
          </a:prstGeom>
          <a:noFill/>
        </p:spPr>
        <p:txBody>
          <a:bodyPr wrap="square" rtlCol="0">
            <a:spAutoFit/>
          </a:bodyPr>
          <a:lstStyle/>
          <a:p>
            <a:pPr fontAlgn="auto">
              <a:lnSpc>
                <a:spcPct val="150000"/>
              </a:lnSpc>
            </a:pPr>
            <a:r>
              <a:rPr lang="en-US" altLang="zh-CN" sz="3200" b="1">
                <a:solidFill>
                  <a:schemeClr val="bg1"/>
                </a:solidFill>
                <a:latin typeface="微软雅黑" panose="020B0503020204020204" pitchFamily="34" charset="-122"/>
                <a:ea typeface="微软雅黑" panose="020B0503020204020204" pitchFamily="34" charset="-122"/>
              </a:rPr>
              <a:t>   </a:t>
            </a:r>
            <a:r>
              <a:rPr lang="zh-CN" altLang="en-US" sz="4000" b="1">
                <a:solidFill>
                  <a:schemeClr val="bg1"/>
                </a:solidFill>
                <a:latin typeface="微软雅黑" panose="020B0503020204020204" pitchFamily="34" charset="-122"/>
                <a:ea typeface="微软雅黑" panose="020B0503020204020204" pitchFamily="34" charset="-122"/>
              </a:rPr>
              <a:t>努力让每个孩子都能享有公平而有质量的教育</a:t>
            </a:r>
            <a:endParaRPr lang="zh-CN" altLang="en-US" sz="4000" b="1">
              <a:solidFill>
                <a:schemeClr val="bg1"/>
              </a:solidFill>
              <a:latin typeface="微软雅黑" panose="020B0503020204020204" pitchFamily="34" charset="-122"/>
              <a:ea typeface="微软雅黑" panose="020B0503020204020204" pitchFamily="34" charset="-122"/>
            </a:endParaRPr>
          </a:p>
        </p:txBody>
      </p:sp>
      <p:pic>
        <p:nvPicPr>
          <p:cNvPr id="58" name="图片 57" descr="QQ图片20180504174156"/>
          <p:cNvPicPr>
            <a:picLocks noChangeAspect="1"/>
          </p:cNvPicPr>
          <p:nvPr/>
        </p:nvPicPr>
        <p:blipFill>
          <a:blip r:embed="rId2"/>
          <a:stretch>
            <a:fillRect/>
          </a:stretch>
        </p:blipFill>
        <p:spPr>
          <a:xfrm>
            <a:off x="4735195" y="3311525"/>
            <a:ext cx="1725295" cy="1299845"/>
          </a:xfrm>
          <a:prstGeom prst="rect">
            <a:avLst/>
          </a:prstGeom>
        </p:spPr>
      </p:pic>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rot="7424275">
            <a:off x="3601522" y="264778"/>
            <a:ext cx="5171474" cy="6535186"/>
          </a:xfrm>
          <a:custGeom>
            <a:avLst/>
            <a:gdLst>
              <a:gd name="connsiteX0" fmla="*/ 627111 w 5171474"/>
              <a:gd name="connsiteY0" fmla="*/ 4996729 h 6535186"/>
              <a:gd name="connsiteX1" fmla="*/ 897662 w 5171474"/>
              <a:gd name="connsiteY1" fmla="*/ 1161078 h 6535186"/>
              <a:gd name="connsiteX2" fmla="*/ 2035001 w 5171474"/>
              <a:gd name="connsiteY2" fmla="*/ 842612 h 6535186"/>
              <a:gd name="connsiteX3" fmla="*/ 2039894 w 5171474"/>
              <a:gd name="connsiteY3" fmla="*/ 842985 h 6535186"/>
              <a:gd name="connsiteX4" fmla="*/ 2462358 w 5171474"/>
              <a:gd name="connsiteY4" fmla="*/ 0 h 6535186"/>
              <a:gd name="connsiteX5" fmla="*/ 2993565 w 5171474"/>
              <a:gd name="connsiteY5" fmla="*/ 1059970 h 6535186"/>
              <a:gd name="connsiteX6" fmla="*/ 3023336 w 5171474"/>
              <a:gd name="connsiteY6" fmla="*/ 1071461 h 6535186"/>
              <a:gd name="connsiteX7" fmla="*/ 4544363 w 5171474"/>
              <a:gd name="connsiteY7" fmla="*/ 2380499 h 6535186"/>
              <a:gd name="connsiteX8" fmla="*/ 4273812 w 5171474"/>
              <a:gd name="connsiteY8" fmla="*/ 6216151 h 6535186"/>
              <a:gd name="connsiteX9" fmla="*/ 627111 w 5171474"/>
              <a:gd name="connsiteY9" fmla="*/ 4996729 h 653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74" h="6535186">
                <a:moveTo>
                  <a:pt x="627111" y="4996729"/>
                </a:moveTo>
                <a:cubicBezTo>
                  <a:pt x="-305187" y="3600809"/>
                  <a:pt x="-184058" y="1883530"/>
                  <a:pt x="897662" y="1161078"/>
                </a:cubicBezTo>
                <a:cubicBezTo>
                  <a:pt x="1235699" y="935311"/>
                  <a:pt x="1627542" y="833413"/>
                  <a:pt x="2035001" y="842612"/>
                </a:cubicBezTo>
                <a:lnTo>
                  <a:pt x="2039894" y="842985"/>
                </a:lnTo>
                <a:lnTo>
                  <a:pt x="2462358" y="0"/>
                </a:lnTo>
                <a:lnTo>
                  <a:pt x="2993565" y="1059970"/>
                </a:lnTo>
                <a:lnTo>
                  <a:pt x="3023336" y="1071461"/>
                </a:lnTo>
                <a:cubicBezTo>
                  <a:pt x="3594545" y="1321758"/>
                  <a:pt x="4136483" y="1769784"/>
                  <a:pt x="4544363" y="2380499"/>
                </a:cubicBezTo>
                <a:cubicBezTo>
                  <a:pt x="5476661" y="3776419"/>
                  <a:pt x="5355532" y="5493699"/>
                  <a:pt x="4273812" y="6216151"/>
                </a:cubicBezTo>
                <a:cubicBezTo>
                  <a:pt x="3192092" y="6938603"/>
                  <a:pt x="1559409" y="6392649"/>
                  <a:pt x="627111" y="4996729"/>
                </a:cubicBezTo>
                <a:close/>
              </a:path>
            </a:pathLst>
          </a:custGeom>
          <a:solidFill>
            <a:srgbClr val="2C7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4069723" y="1922780"/>
            <a:ext cx="3449342" cy="1107996"/>
          </a:xfrm>
          <a:prstGeom prst="rect">
            <a:avLst/>
          </a:prstGeom>
          <a:noFill/>
        </p:spPr>
        <p:txBody>
          <a:bodyPr wrap="none" rtlCol="0">
            <a:spAutoFit/>
          </a:bodyPr>
          <a:lstStyle/>
          <a:p>
            <a:r>
              <a:rPr lang="en-US" altLang="zh-CN" sz="6600" b="1" dirty="0" smtClean="0">
                <a:solidFill>
                  <a:schemeClr val="bg1"/>
                </a:solidFill>
                <a:latin typeface="微软雅黑" panose="020B0503020204020204" pitchFamily="34" charset="-122"/>
                <a:ea typeface="微软雅黑" panose="020B0503020204020204" pitchFamily="34" charset="-122"/>
              </a:rPr>
              <a:t>PART  </a:t>
            </a:r>
            <a:r>
              <a:rPr lang="en-US" altLang="zh-CN" sz="6600" b="1" dirty="0" smtClean="0">
                <a:solidFill>
                  <a:srgbClr val="8FD152"/>
                </a:solidFill>
                <a:latin typeface="微软雅黑" panose="020B0503020204020204" pitchFamily="34" charset="-122"/>
                <a:ea typeface="微软雅黑" panose="020B0503020204020204" pitchFamily="34" charset="-122"/>
              </a:rPr>
              <a:t>1</a:t>
            </a:r>
            <a:endParaRPr lang="zh-CN" altLang="en-US" sz="6600" b="1" dirty="0">
              <a:solidFill>
                <a:srgbClr val="8FD152"/>
              </a:solidFill>
              <a:latin typeface="微软雅黑" panose="020B0503020204020204" pitchFamily="34" charset="-122"/>
              <a:ea typeface="微软雅黑" panose="020B0503020204020204" pitchFamily="34" charset="-122"/>
            </a:endParaRPr>
          </a:p>
        </p:txBody>
      </p:sp>
      <p:sp>
        <p:nvSpPr>
          <p:cNvPr id="8" name="文本框 7"/>
          <p:cNvSpPr txBox="1"/>
          <p:nvPr/>
        </p:nvSpPr>
        <p:spPr>
          <a:xfrm flipH="1">
            <a:off x="3839845" y="2949575"/>
            <a:ext cx="4378960" cy="2009775"/>
          </a:xfrm>
          <a:prstGeom prst="rect">
            <a:avLst/>
          </a:prstGeom>
          <a:noFill/>
        </p:spPr>
        <p:txBody>
          <a:bodyPr wrap="square" rtlCol="0">
            <a:spAutoFit/>
          </a:bodyPr>
          <a:lstStyle/>
          <a:p>
            <a:pPr fontAlgn="auto">
              <a:lnSpc>
                <a:spcPts val="7480"/>
              </a:lnSpc>
            </a:pPr>
            <a:r>
              <a:rPr lang="zh-CN" altLang="en-US" sz="5400" b="1" dirty="0" smtClean="0">
                <a:solidFill>
                  <a:schemeClr val="bg1"/>
                </a:solidFill>
                <a:latin typeface="微软雅黑" panose="020B0503020204020204" pitchFamily="34" charset="-122"/>
                <a:ea typeface="微软雅黑" panose="020B0503020204020204" pitchFamily="34" charset="-122"/>
              </a:rPr>
              <a:t>从</a:t>
            </a:r>
            <a:r>
              <a:rPr lang="en-US" altLang="zh-CN" sz="5400" b="1" dirty="0" smtClean="0">
                <a:solidFill>
                  <a:schemeClr val="bg1"/>
                </a:solidFill>
                <a:latin typeface="微软雅黑" panose="020B0503020204020204" pitchFamily="34" charset="-122"/>
                <a:ea typeface="微软雅黑" panose="020B0503020204020204" pitchFamily="34" charset="-122"/>
              </a:rPr>
              <a:t>1.0—2.0</a:t>
            </a:r>
            <a:endParaRPr lang="en-US" altLang="zh-CN" sz="5400" b="1" dirty="0" smtClean="0">
              <a:solidFill>
                <a:schemeClr val="bg1"/>
              </a:solidFill>
              <a:latin typeface="微软雅黑" panose="020B0503020204020204" pitchFamily="34" charset="-122"/>
              <a:ea typeface="微软雅黑" panose="020B0503020204020204" pitchFamily="34" charset="-122"/>
            </a:endParaRPr>
          </a:p>
          <a:p>
            <a:pPr fontAlgn="auto">
              <a:lnSpc>
                <a:spcPts val="7480"/>
              </a:lnSpc>
            </a:pPr>
            <a:r>
              <a:rPr lang="zh-CN" altLang="en-US" sz="5400" b="1" dirty="0" smtClean="0">
                <a:solidFill>
                  <a:schemeClr val="bg1"/>
                </a:solidFill>
                <a:latin typeface="微软雅黑" panose="020B0503020204020204" pitchFamily="34" charset="-122"/>
                <a:ea typeface="微软雅黑" panose="020B0503020204020204" pitchFamily="34" charset="-122"/>
              </a:rPr>
              <a:t>变革势在必行</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a:off x="4069723" y="3017897"/>
            <a:ext cx="3580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069723" y="3954106"/>
            <a:ext cx="3580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图片 3" descr="LOGO"/>
          <p:cNvPicPr>
            <a:picLocks noChangeAspect="1"/>
          </p:cNvPicPr>
          <p:nvPr/>
        </p:nvPicPr>
        <p:blipFill>
          <a:blip r:embed="rId1"/>
          <a:stretch>
            <a:fillRect/>
          </a:stretch>
        </p:blipFill>
        <p:spPr>
          <a:xfrm>
            <a:off x="9561830" y="4896485"/>
            <a:ext cx="2209800" cy="1663065"/>
          </a:xfrm>
          <a:prstGeom prst="rect">
            <a:avLst/>
          </a:prstGeom>
        </p:spPr>
      </p:pic>
    </p:spTree>
  </p:cSld>
  <p:clrMapOvr>
    <a:masterClrMapping/>
  </p:clrMapOvr>
  <p:transition>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u=2063280940,2794041293&amp;fm=27&amp;gp=0[1]"/>
          <p:cNvPicPr>
            <a:picLocks noChangeAspect="1"/>
          </p:cNvPicPr>
          <p:nvPr/>
        </p:nvPicPr>
        <p:blipFill>
          <a:blip r:embed="rId1"/>
          <a:stretch>
            <a:fillRect/>
          </a:stretch>
        </p:blipFill>
        <p:spPr>
          <a:xfrm>
            <a:off x="74295" y="1849755"/>
            <a:ext cx="6344920" cy="4226560"/>
          </a:xfrm>
          <a:prstGeom prst="rect">
            <a:avLst/>
          </a:prstGeom>
        </p:spPr>
      </p:pic>
      <p:pic>
        <p:nvPicPr>
          <p:cNvPr id="2" name="图片 1"/>
          <p:cNvPicPr>
            <a:picLocks noChangeAspect="1"/>
          </p:cNvPicPr>
          <p:nvPr/>
        </p:nvPicPr>
        <p:blipFill>
          <a:blip r:embed="rId2"/>
          <a:stretch>
            <a:fillRect/>
          </a:stretch>
        </p:blipFill>
        <p:spPr>
          <a:xfrm>
            <a:off x="5704840" y="1849755"/>
            <a:ext cx="6506210" cy="4226560"/>
          </a:xfrm>
          <a:prstGeom prst="rect">
            <a:avLst/>
          </a:prstGeom>
        </p:spPr>
      </p:pic>
      <p:pic>
        <p:nvPicPr>
          <p:cNvPr id="4" name="图片 3" descr="LOGO"/>
          <p:cNvPicPr>
            <a:picLocks noChangeAspect="1"/>
          </p:cNvPicPr>
          <p:nvPr/>
        </p:nvPicPr>
        <p:blipFill>
          <a:blip r:embed="rId3"/>
          <a:stretch>
            <a:fillRect/>
          </a:stretch>
        </p:blipFill>
        <p:spPr>
          <a:xfrm>
            <a:off x="441325" y="65405"/>
            <a:ext cx="1680210" cy="1264920"/>
          </a:xfrm>
          <a:prstGeom prst="rect">
            <a:avLst/>
          </a:prstGeom>
        </p:spPr>
      </p:pic>
      <p:cxnSp>
        <p:nvCxnSpPr>
          <p:cNvPr id="6" name="直接连接符 5"/>
          <p:cNvCxnSpPr/>
          <p:nvPr/>
        </p:nvCxnSpPr>
        <p:spPr>
          <a:xfrm>
            <a:off x="6212840" y="3575050"/>
            <a:ext cx="5585460" cy="13335"/>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直接连接符 6"/>
          <p:cNvCxnSpPr/>
          <p:nvPr/>
        </p:nvCxnSpPr>
        <p:spPr>
          <a:xfrm>
            <a:off x="5704840" y="3867150"/>
            <a:ext cx="5948045" cy="11430"/>
          </a:xfrm>
          <a:prstGeom prst="line">
            <a:avLst/>
          </a:prstGeom>
        </p:spPr>
        <p:style>
          <a:lnRef idx="1">
            <a:schemeClr val="accent2"/>
          </a:lnRef>
          <a:fillRef idx="0">
            <a:schemeClr val="accent2"/>
          </a:fillRef>
          <a:effectRef idx="0">
            <a:schemeClr val="accent2"/>
          </a:effectRef>
          <a:fontRef idx="minor">
            <a:schemeClr val="tx1"/>
          </a:fontRef>
        </p:style>
      </p:cxnSp>
      <p:sp>
        <p:nvSpPr>
          <p:cNvPr id="28" name="文本框 27"/>
          <p:cNvSpPr txBox="1"/>
          <p:nvPr/>
        </p:nvSpPr>
        <p:spPr>
          <a:xfrm>
            <a:off x="3825240" y="741045"/>
            <a:ext cx="7104380" cy="706755"/>
          </a:xfrm>
          <a:prstGeom prst="rect">
            <a:avLst/>
          </a:prstGeom>
          <a:noFill/>
        </p:spPr>
        <p:txBody>
          <a:bodyPr wrap="square" rtlCol="0">
            <a:spAutoFit/>
          </a:bodyPr>
          <a:p>
            <a:r>
              <a:rPr lang="zh-CN" altLang="en-US" sz="4000" b="1" dirty="0" smtClean="0">
                <a:solidFill>
                  <a:srgbClr val="2C70AE"/>
                </a:solidFill>
                <a:latin typeface="微软雅黑" panose="020B0503020204020204" pitchFamily="34" charset="-122"/>
                <a:ea typeface="微软雅黑" panose="020B0503020204020204" pitchFamily="34" charset="-122"/>
              </a:rPr>
              <a:t>人才决未来，教育成就梦想</a:t>
            </a:r>
            <a:endParaRPr lang="zh-CN" altLang="en-US" sz="4000" b="1" dirty="0" smtClean="0">
              <a:solidFill>
                <a:srgbClr val="2C70A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bbb348439cac42c1ab9152d610f63970[1]"/>
          <p:cNvPicPr>
            <a:picLocks noChangeAspect="1"/>
          </p:cNvPicPr>
          <p:nvPr/>
        </p:nvPicPr>
        <p:blipFill>
          <a:blip r:embed="rId1"/>
          <a:stretch>
            <a:fillRect/>
          </a:stretch>
        </p:blipFill>
        <p:spPr>
          <a:xfrm>
            <a:off x="-57785" y="0"/>
            <a:ext cx="12177395" cy="6858000"/>
          </a:xfrm>
          <a:prstGeom prst="rect">
            <a:avLst/>
          </a:prstGeom>
        </p:spPr>
      </p:pic>
      <p:pic>
        <p:nvPicPr>
          <p:cNvPr id="58" name="图片 57" descr="QQ图片20180504174156"/>
          <p:cNvPicPr>
            <a:picLocks noChangeAspect="1"/>
          </p:cNvPicPr>
          <p:nvPr/>
        </p:nvPicPr>
        <p:blipFill>
          <a:blip r:embed="rId2"/>
          <a:stretch>
            <a:fillRect/>
          </a:stretch>
        </p:blipFill>
        <p:spPr>
          <a:xfrm>
            <a:off x="246380" y="316865"/>
            <a:ext cx="1178560" cy="8877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7bc1be79cb644feaa4eebc471865868[1]"/>
          <p:cNvPicPr>
            <a:picLocks noChangeAspect="1"/>
          </p:cNvPicPr>
          <p:nvPr/>
        </p:nvPicPr>
        <p:blipFill>
          <a:blip r:embed="rId1"/>
          <a:stretch>
            <a:fillRect/>
          </a:stretch>
        </p:blipFill>
        <p:spPr>
          <a:xfrm>
            <a:off x="-57150" y="8255"/>
            <a:ext cx="12230100" cy="6898640"/>
          </a:xfrm>
          <a:prstGeom prst="rect">
            <a:avLst/>
          </a:prstGeom>
        </p:spPr>
      </p:pic>
      <p:pic>
        <p:nvPicPr>
          <p:cNvPr id="58" name="图片 57" descr="QQ图片20180504174156"/>
          <p:cNvPicPr>
            <a:picLocks noChangeAspect="1"/>
          </p:cNvPicPr>
          <p:nvPr/>
        </p:nvPicPr>
        <p:blipFill>
          <a:blip r:embed="rId2"/>
          <a:stretch>
            <a:fillRect/>
          </a:stretch>
        </p:blipFill>
        <p:spPr>
          <a:xfrm>
            <a:off x="176530" y="236855"/>
            <a:ext cx="1178560" cy="8877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f649f16867df4a29a8b370feb90e0769[1]"/>
          <p:cNvPicPr>
            <a:picLocks noChangeAspect="1"/>
          </p:cNvPicPr>
          <p:nvPr/>
        </p:nvPicPr>
        <p:blipFill>
          <a:blip r:embed="rId1"/>
          <a:stretch>
            <a:fillRect/>
          </a:stretch>
        </p:blipFill>
        <p:spPr>
          <a:xfrm>
            <a:off x="-5715" y="1209675"/>
            <a:ext cx="12203430" cy="5697855"/>
          </a:xfrm>
          <a:prstGeom prst="rect">
            <a:avLst/>
          </a:prstGeom>
        </p:spPr>
      </p:pic>
      <p:sp>
        <p:nvSpPr>
          <p:cNvPr id="28" name="文本框 27"/>
          <p:cNvSpPr txBox="1"/>
          <p:nvPr/>
        </p:nvSpPr>
        <p:spPr>
          <a:xfrm>
            <a:off x="1661795" y="350520"/>
            <a:ext cx="9642475" cy="706755"/>
          </a:xfrm>
          <a:prstGeom prst="rect">
            <a:avLst/>
          </a:prstGeom>
          <a:noFill/>
        </p:spPr>
        <p:txBody>
          <a:bodyPr wrap="square" rtlCol="0">
            <a:spAutoFit/>
          </a:bodyPr>
          <a:p>
            <a:r>
              <a:rPr lang="zh-CN" altLang="en-US" sz="4000" b="1" dirty="0" smtClean="0">
                <a:solidFill>
                  <a:srgbClr val="2C70AE"/>
                </a:solidFill>
                <a:latin typeface="微软雅黑" panose="020B0503020204020204" pitchFamily="34" charset="-122"/>
                <a:ea typeface="微软雅黑" panose="020B0503020204020204" pitchFamily="34" charset="-122"/>
              </a:rPr>
              <a:t>世纪守护互联网</a:t>
            </a:r>
            <a:r>
              <a:rPr lang="en-US" altLang="zh-CN" sz="4000" b="1" dirty="0" smtClean="0">
                <a:solidFill>
                  <a:srgbClr val="2C70AE"/>
                </a:solidFill>
                <a:latin typeface="微软雅黑" panose="020B0503020204020204" pitchFamily="34" charset="-122"/>
                <a:ea typeface="微软雅黑" panose="020B0503020204020204" pitchFamily="34" charset="-122"/>
              </a:rPr>
              <a:t>+</a:t>
            </a:r>
            <a:r>
              <a:rPr lang="zh-CN" altLang="en-US" sz="4000" b="1" dirty="0" smtClean="0">
                <a:solidFill>
                  <a:srgbClr val="2C70AE"/>
                </a:solidFill>
                <a:latin typeface="微软雅黑" panose="020B0503020204020204" pitchFamily="34" charset="-122"/>
                <a:ea typeface="微软雅黑" panose="020B0503020204020204" pitchFamily="34" charset="-122"/>
              </a:rPr>
              <a:t>教育的推动者和践行者</a:t>
            </a:r>
            <a:endParaRPr lang="zh-CN" altLang="en-US" sz="4000" b="1" dirty="0" smtClean="0">
              <a:solidFill>
                <a:srgbClr val="2C70AE"/>
              </a:solidFill>
              <a:latin typeface="微软雅黑" panose="020B0503020204020204" pitchFamily="34" charset="-122"/>
              <a:ea typeface="微软雅黑" panose="020B0503020204020204" pitchFamily="34" charset="-122"/>
            </a:endParaRPr>
          </a:p>
        </p:txBody>
      </p:sp>
      <p:pic>
        <p:nvPicPr>
          <p:cNvPr id="58" name="图片 57" descr="QQ图片20180504174156"/>
          <p:cNvPicPr>
            <a:picLocks noChangeAspect="1"/>
          </p:cNvPicPr>
          <p:nvPr/>
        </p:nvPicPr>
        <p:blipFill>
          <a:blip r:embed="rId2"/>
          <a:stretch>
            <a:fillRect/>
          </a:stretch>
        </p:blipFill>
        <p:spPr>
          <a:xfrm>
            <a:off x="10744835" y="5471160"/>
            <a:ext cx="1178560" cy="8877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split orient="vert"/>
      </p:transition>
    </mc:Choice>
    <mc:Fallback>
      <p:transition>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rot="7424275">
            <a:off x="3601522" y="264778"/>
            <a:ext cx="5171474" cy="6535186"/>
          </a:xfrm>
          <a:custGeom>
            <a:avLst/>
            <a:gdLst>
              <a:gd name="connsiteX0" fmla="*/ 627111 w 5171474"/>
              <a:gd name="connsiteY0" fmla="*/ 4996729 h 6535186"/>
              <a:gd name="connsiteX1" fmla="*/ 897662 w 5171474"/>
              <a:gd name="connsiteY1" fmla="*/ 1161078 h 6535186"/>
              <a:gd name="connsiteX2" fmla="*/ 2035001 w 5171474"/>
              <a:gd name="connsiteY2" fmla="*/ 842612 h 6535186"/>
              <a:gd name="connsiteX3" fmla="*/ 2039894 w 5171474"/>
              <a:gd name="connsiteY3" fmla="*/ 842985 h 6535186"/>
              <a:gd name="connsiteX4" fmla="*/ 2462358 w 5171474"/>
              <a:gd name="connsiteY4" fmla="*/ 0 h 6535186"/>
              <a:gd name="connsiteX5" fmla="*/ 2993565 w 5171474"/>
              <a:gd name="connsiteY5" fmla="*/ 1059970 h 6535186"/>
              <a:gd name="connsiteX6" fmla="*/ 3023336 w 5171474"/>
              <a:gd name="connsiteY6" fmla="*/ 1071461 h 6535186"/>
              <a:gd name="connsiteX7" fmla="*/ 4544363 w 5171474"/>
              <a:gd name="connsiteY7" fmla="*/ 2380499 h 6535186"/>
              <a:gd name="connsiteX8" fmla="*/ 4273812 w 5171474"/>
              <a:gd name="connsiteY8" fmla="*/ 6216151 h 6535186"/>
              <a:gd name="connsiteX9" fmla="*/ 627111 w 5171474"/>
              <a:gd name="connsiteY9" fmla="*/ 4996729 h 653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74" h="6535186">
                <a:moveTo>
                  <a:pt x="627111" y="4996729"/>
                </a:moveTo>
                <a:cubicBezTo>
                  <a:pt x="-305187" y="3600809"/>
                  <a:pt x="-184058" y="1883530"/>
                  <a:pt x="897662" y="1161078"/>
                </a:cubicBezTo>
                <a:cubicBezTo>
                  <a:pt x="1235699" y="935311"/>
                  <a:pt x="1627542" y="833413"/>
                  <a:pt x="2035001" y="842612"/>
                </a:cubicBezTo>
                <a:lnTo>
                  <a:pt x="2039894" y="842985"/>
                </a:lnTo>
                <a:lnTo>
                  <a:pt x="2462358" y="0"/>
                </a:lnTo>
                <a:lnTo>
                  <a:pt x="2993565" y="1059970"/>
                </a:lnTo>
                <a:lnTo>
                  <a:pt x="3023336" y="1071461"/>
                </a:lnTo>
                <a:cubicBezTo>
                  <a:pt x="3594545" y="1321758"/>
                  <a:pt x="4136483" y="1769784"/>
                  <a:pt x="4544363" y="2380499"/>
                </a:cubicBezTo>
                <a:cubicBezTo>
                  <a:pt x="5476661" y="3776419"/>
                  <a:pt x="5355532" y="5493699"/>
                  <a:pt x="4273812" y="6216151"/>
                </a:cubicBezTo>
                <a:cubicBezTo>
                  <a:pt x="3192092" y="6938603"/>
                  <a:pt x="1559409" y="6392649"/>
                  <a:pt x="627111" y="4996729"/>
                </a:cubicBezTo>
                <a:close/>
              </a:path>
            </a:pathLst>
          </a:custGeom>
          <a:solidFill>
            <a:srgbClr val="2C70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069723" y="1922780"/>
            <a:ext cx="3416935" cy="1106805"/>
          </a:xfrm>
          <a:prstGeom prst="rect">
            <a:avLst/>
          </a:prstGeom>
          <a:noFill/>
        </p:spPr>
        <p:txBody>
          <a:bodyPr wrap="none" rtlCol="0">
            <a:spAutoFit/>
          </a:bodyPr>
          <a:lstStyle/>
          <a:p>
            <a:r>
              <a:rPr lang="en-US" altLang="zh-CN" sz="6600" b="1" dirty="0" smtClean="0">
                <a:solidFill>
                  <a:schemeClr val="bg1"/>
                </a:solidFill>
                <a:latin typeface="微软雅黑" panose="020B0503020204020204" pitchFamily="34" charset="-122"/>
                <a:ea typeface="微软雅黑" panose="020B0503020204020204" pitchFamily="34" charset="-122"/>
              </a:rPr>
              <a:t>PART  </a:t>
            </a:r>
            <a:r>
              <a:rPr lang="en-US" altLang="zh-CN" sz="6600" b="1" dirty="0">
                <a:solidFill>
                  <a:srgbClr val="8FD152"/>
                </a:solidFill>
                <a:latin typeface="微软雅黑" panose="020B0503020204020204" pitchFamily="34" charset="-122"/>
                <a:ea typeface="微软雅黑" panose="020B0503020204020204" pitchFamily="34" charset="-122"/>
              </a:rPr>
              <a:t>2</a:t>
            </a:r>
            <a:endParaRPr lang="zh-CN" altLang="en-US" sz="6600" b="1" dirty="0">
              <a:solidFill>
                <a:srgbClr val="8FD152"/>
              </a:solidFill>
              <a:latin typeface="微软雅黑" panose="020B0503020204020204" pitchFamily="34" charset="-122"/>
              <a:ea typeface="微软雅黑" panose="020B0503020204020204" pitchFamily="34" charset="-122"/>
            </a:endParaRPr>
          </a:p>
        </p:txBody>
      </p:sp>
      <p:sp>
        <p:nvSpPr>
          <p:cNvPr id="4" name="文本框 3"/>
          <p:cNvSpPr txBox="1"/>
          <p:nvPr/>
        </p:nvSpPr>
        <p:spPr>
          <a:xfrm flipH="1">
            <a:off x="3980180" y="2949575"/>
            <a:ext cx="4544695" cy="2009775"/>
          </a:xfrm>
          <a:prstGeom prst="rect">
            <a:avLst/>
          </a:prstGeom>
          <a:noFill/>
        </p:spPr>
        <p:txBody>
          <a:bodyPr wrap="square" rtlCol="0">
            <a:spAutoFit/>
          </a:bodyPr>
          <a:lstStyle/>
          <a:p>
            <a:pPr fontAlgn="auto">
              <a:lnSpc>
                <a:spcPts val="7480"/>
              </a:lnSpc>
            </a:pPr>
            <a:r>
              <a:rPr lang="zh-CN" altLang="en-US" sz="5400" b="1" dirty="0" smtClean="0">
                <a:solidFill>
                  <a:schemeClr val="bg1"/>
                </a:solidFill>
                <a:latin typeface="微软雅黑" panose="020B0503020204020204" pitchFamily="34" charset="-122"/>
                <a:ea typeface="微软雅黑" panose="020B0503020204020204" pitchFamily="34" charset="-122"/>
              </a:rPr>
              <a:t>智慧校园的</a:t>
            </a:r>
            <a:endParaRPr lang="zh-CN" altLang="en-US" sz="5400" b="1" dirty="0" smtClean="0">
              <a:solidFill>
                <a:schemeClr val="bg1"/>
              </a:solidFill>
              <a:latin typeface="微软雅黑" panose="020B0503020204020204" pitchFamily="34" charset="-122"/>
              <a:ea typeface="微软雅黑" panose="020B0503020204020204" pitchFamily="34" charset="-122"/>
            </a:endParaRPr>
          </a:p>
          <a:p>
            <a:pPr fontAlgn="auto">
              <a:lnSpc>
                <a:spcPts val="7480"/>
              </a:lnSpc>
            </a:pPr>
            <a:r>
              <a:rPr lang="zh-CN" altLang="en-US" sz="5400" b="1" dirty="0" smtClean="0">
                <a:solidFill>
                  <a:schemeClr val="bg1"/>
                </a:solidFill>
                <a:latin typeface="微软雅黑" panose="020B0503020204020204" pitchFamily="34" charset="-122"/>
                <a:ea typeface="微软雅黑" panose="020B0503020204020204" pitchFamily="34" charset="-122"/>
              </a:rPr>
              <a:t>网架逻辑支撑</a:t>
            </a:r>
            <a:endParaRPr lang="en-US" altLang="zh-CN" sz="5400" b="1" dirty="0">
              <a:solidFill>
                <a:schemeClr val="bg1"/>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4069723" y="3017897"/>
            <a:ext cx="3580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069723" y="4023956"/>
            <a:ext cx="35803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图片 4" descr="LOGO"/>
          <p:cNvPicPr>
            <a:picLocks noChangeAspect="1"/>
          </p:cNvPicPr>
          <p:nvPr/>
        </p:nvPicPr>
        <p:blipFill>
          <a:blip r:embed="rId1"/>
          <a:stretch>
            <a:fillRect/>
          </a:stretch>
        </p:blipFill>
        <p:spPr>
          <a:xfrm>
            <a:off x="10577195" y="5558790"/>
            <a:ext cx="1245235" cy="937260"/>
          </a:xfrm>
          <a:prstGeom prst="rect">
            <a:avLst/>
          </a:prstGeom>
        </p:spPr>
      </p:pic>
    </p:spTree>
  </p:cSld>
  <p:clrMapOvr>
    <a:masterClrMapping/>
  </p:clrMapOvr>
  <p:transition>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49M58PICnrE_1024"/>
          <p:cNvPicPr>
            <a:picLocks noChangeAspect="1"/>
          </p:cNvPicPr>
          <p:nvPr/>
        </p:nvPicPr>
        <p:blipFill>
          <a:blip r:embed="rId1">
            <a:lum bright="-6000"/>
          </a:blip>
          <a:srcRect b="8117"/>
          <a:stretch>
            <a:fillRect/>
          </a:stretch>
        </p:blipFill>
        <p:spPr>
          <a:xfrm>
            <a:off x="0" y="886460"/>
            <a:ext cx="12192000" cy="5971540"/>
          </a:xfrm>
          <a:prstGeom prst="rect">
            <a:avLst/>
          </a:prstGeom>
        </p:spPr>
      </p:pic>
      <p:sp>
        <p:nvSpPr>
          <p:cNvPr id="2" name="矩形 1"/>
          <p:cNvSpPr/>
          <p:nvPr/>
        </p:nvSpPr>
        <p:spPr>
          <a:xfrm>
            <a:off x="0" y="886265"/>
            <a:ext cx="12192000" cy="5971735"/>
          </a:xfrm>
          <a:prstGeom prst="rect">
            <a:avLst/>
          </a:prstGeom>
          <a:noFill/>
          <a:ln w="38100">
            <a:solidFill>
              <a:srgbClr val="2C70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a:off x="11741833" y="445376"/>
            <a:ext cx="450167" cy="426822"/>
          </a:xfrm>
          <a:prstGeom prst="rtTriangle">
            <a:avLst/>
          </a:prstGeom>
          <a:solidFill>
            <a:srgbClr val="225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741832" y="0"/>
            <a:ext cx="450167" cy="422031"/>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直角三角形 6"/>
          <p:cNvSpPr/>
          <p:nvPr/>
        </p:nvSpPr>
        <p:spPr>
          <a:xfrm>
            <a:off x="11291665" y="-4791"/>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rot="5400000">
            <a:off x="10864844" y="6881"/>
            <a:ext cx="450167" cy="426822"/>
          </a:xfrm>
          <a:prstGeom prst="rtTriangle">
            <a:avLst/>
          </a:prstGeom>
          <a:solidFill>
            <a:srgbClr val="8FD152"/>
          </a:solidFill>
          <a:ln>
            <a:solidFill>
              <a:srgbClr val="8FD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10426349" y="0"/>
            <a:ext cx="450167" cy="426822"/>
          </a:xfrm>
          <a:prstGeom prst="rtTriangle">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60252" y="152273"/>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0252" y="340799"/>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53218" y="529325"/>
            <a:ext cx="464234" cy="134328"/>
          </a:xfrm>
          <a:prstGeom prst="rect">
            <a:avLst/>
          </a:prstGeom>
          <a:solidFill>
            <a:srgbClr val="2C7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84455" y="2991485"/>
            <a:ext cx="4367530" cy="1383665"/>
          </a:xfrm>
          <a:prstGeom prst="rect">
            <a:avLst/>
          </a:prstGeom>
          <a:noFill/>
        </p:spPr>
        <p:txBody>
          <a:bodyPr wrap="square" rtlCol="0">
            <a:spAutoFit/>
          </a:bodyPr>
          <a:lstStyle/>
          <a:p>
            <a:pPr algn="l" fontAlgn="auto">
              <a:lnSpc>
                <a:spcPct val="150000"/>
              </a:lnSpc>
            </a:pPr>
            <a:r>
              <a:rPr lang="en-US" altLang="zh-CN" sz="3200" b="1" dirty="0" smtClean="0">
                <a:solidFill>
                  <a:srgbClr val="2C70AE"/>
                </a:solidFill>
                <a:latin typeface="微软雅黑" panose="020B0503020204020204" pitchFamily="34" charset="-122"/>
                <a:ea typeface="微软雅黑" panose="020B0503020204020204" pitchFamily="34" charset="-122"/>
              </a:rPr>
              <a:t>     </a:t>
            </a:r>
            <a:r>
              <a:rPr lang="zh-CN" altLang="en-US" sz="3200" b="1" dirty="0" smtClean="0">
                <a:solidFill>
                  <a:schemeClr val="accent1">
                    <a:lumMod val="20000"/>
                    <a:lumOff val="80000"/>
                  </a:schemeClr>
                </a:solidFill>
                <a:latin typeface="微软雅黑" panose="020B0503020204020204" pitchFamily="34" charset="-122"/>
                <a:ea typeface="微软雅黑" panose="020B0503020204020204" pitchFamily="34" charset="-122"/>
              </a:rPr>
              <a:t>如今的教育需求：</a:t>
            </a:r>
            <a:endParaRPr lang="zh-CN" altLang="en-US" sz="3600" b="1" dirty="0" smtClean="0">
              <a:solidFill>
                <a:schemeClr val="accent1">
                  <a:lumMod val="20000"/>
                  <a:lumOff val="80000"/>
                </a:schemeClr>
              </a:solidFill>
              <a:latin typeface="微软雅黑" panose="020B0503020204020204" pitchFamily="34" charset="-122"/>
              <a:ea typeface="微软雅黑" panose="020B0503020204020204" pitchFamily="34" charset="-122"/>
            </a:endParaRPr>
          </a:p>
          <a:p>
            <a:pPr algn="l" fontAlgn="auto">
              <a:lnSpc>
                <a:spcPct val="150000"/>
              </a:lnSpc>
            </a:pPr>
            <a:r>
              <a:rPr lang="zh-CN" altLang="en-US" sz="2400" b="1" dirty="0" smtClean="0">
                <a:solidFill>
                  <a:schemeClr val="accent1">
                    <a:lumMod val="20000"/>
                    <a:lumOff val="80000"/>
                  </a:schemeClr>
                </a:solidFill>
                <a:latin typeface="微软雅黑" panose="020B0503020204020204" pitchFamily="34" charset="-122"/>
                <a:ea typeface="微软雅黑" panose="020B0503020204020204" pitchFamily="34" charset="-122"/>
              </a:rPr>
              <a:t>（优质、灵活、个性化，全面）</a:t>
            </a:r>
            <a:endParaRPr lang="zh-CN" altLang="en-US" sz="2400" b="1" dirty="0" smtClean="0">
              <a:solidFill>
                <a:schemeClr val="accent1">
                  <a:lumMod val="20000"/>
                  <a:lumOff val="80000"/>
                </a:schemeClr>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5478145" y="1395730"/>
            <a:ext cx="3413125" cy="645160"/>
          </a:xfrm>
          <a:prstGeom prst="rect">
            <a:avLst/>
          </a:prstGeom>
          <a:noFill/>
        </p:spPr>
        <p:txBody>
          <a:bodyPr wrap="square" rtlCol="0" anchor="t">
            <a:spAutoFit/>
          </a:bodyPr>
          <a:p>
            <a:pPr fontAlgn="auto">
              <a:spcBef>
                <a:spcPts val="0"/>
              </a:spcBef>
            </a:pPr>
            <a:r>
              <a:rPr lang="zh-CN" altLang="en-US" sz="36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基础知识</a:t>
            </a:r>
            <a:endParaRPr lang="zh-CN" altLang="en-US" sz="36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101" name="Freeform 5"/>
          <p:cNvSpPr/>
          <p:nvPr/>
        </p:nvSpPr>
        <p:spPr bwMode="auto">
          <a:xfrm>
            <a:off x="4350251" y="1305393"/>
            <a:ext cx="806913" cy="4755408"/>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accent1">
              <a:lumMod val="20000"/>
              <a:lumOff val="80000"/>
            </a:schemeClr>
          </a:solidFill>
          <a:ln>
            <a:noFill/>
          </a:ln>
        </p:spPr>
        <p:txBody>
          <a:bodyPr vert="horz" wrap="square" lIns="91440" tIns="45720" rIns="91440" bIns="45720" numCol="1" anchor="t" anchorCtr="0" compatLnSpc="1"/>
          <a:p>
            <a:endParaRPr lang="zh-CN" altLang="en-US" dirty="0">
              <a:solidFill>
                <a:schemeClr val="bg1"/>
              </a:solidFill>
              <a:ea typeface="微软雅黑" panose="020B0503020204020204" pitchFamily="34" charset="-122"/>
            </a:endParaRPr>
          </a:p>
        </p:txBody>
      </p:sp>
      <p:sp>
        <p:nvSpPr>
          <p:cNvPr id="3" name="文本框 2"/>
          <p:cNvSpPr txBox="1"/>
          <p:nvPr/>
        </p:nvSpPr>
        <p:spPr>
          <a:xfrm>
            <a:off x="5478145" y="3257550"/>
            <a:ext cx="2011680" cy="645160"/>
          </a:xfrm>
          <a:prstGeom prst="rect">
            <a:avLst/>
          </a:prstGeom>
          <a:noFill/>
        </p:spPr>
        <p:txBody>
          <a:bodyPr wrap="none" rtlCol="0" anchor="t">
            <a:spAutoFit/>
          </a:bodyPr>
          <a:p>
            <a:pPr fontAlgn="auto">
              <a:spcBef>
                <a:spcPts val="0"/>
              </a:spcBef>
            </a:pPr>
            <a:r>
              <a:rPr lang="zh-CN" altLang="en-US" sz="36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深度学习</a:t>
            </a:r>
            <a:endParaRPr lang="zh-CN" altLang="en-US" sz="36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5478145" y="5118735"/>
            <a:ext cx="3840480" cy="645160"/>
          </a:xfrm>
          <a:prstGeom prst="rect">
            <a:avLst/>
          </a:prstGeom>
          <a:noFill/>
        </p:spPr>
        <p:txBody>
          <a:bodyPr wrap="none" rtlCol="0" anchor="t">
            <a:spAutoFit/>
          </a:bodyPr>
          <a:p>
            <a:pPr fontAlgn="auto">
              <a:spcBef>
                <a:spcPts val="0"/>
              </a:spcBef>
            </a:pPr>
            <a:r>
              <a:rPr lang="zh-CN" altLang="en-US" sz="36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rPr>
              <a:t>素质与能力的培养</a:t>
            </a:r>
            <a:endParaRPr lang="zh-CN" altLang="en-US" sz="3600" dirty="0" smtClean="0">
              <a:solidFill>
                <a:schemeClr val="accent1">
                  <a:lumMod val="20000"/>
                  <a:lumOff val="80000"/>
                </a:schemeClr>
              </a:solidFill>
              <a:latin typeface="微软雅黑" panose="020B0503020204020204" pitchFamily="34" charset="-122"/>
              <a:ea typeface="微软雅黑" panose="020B0503020204020204" pitchFamily="34" charset="-122"/>
              <a:sym typeface="+mn-ea"/>
            </a:endParaRPr>
          </a:p>
        </p:txBody>
      </p:sp>
      <p:pic>
        <p:nvPicPr>
          <p:cNvPr id="58" name="图片 57" descr="QQ图片20180504174156"/>
          <p:cNvPicPr>
            <a:picLocks noChangeAspect="1"/>
          </p:cNvPicPr>
          <p:nvPr/>
        </p:nvPicPr>
        <p:blipFill>
          <a:blip r:embed="rId2"/>
          <a:stretch>
            <a:fillRect/>
          </a:stretch>
        </p:blipFill>
        <p:spPr>
          <a:xfrm>
            <a:off x="10580370" y="5538470"/>
            <a:ext cx="1231265" cy="927735"/>
          </a:xfrm>
          <a:prstGeom prst="rect">
            <a:avLst/>
          </a:prstGeom>
        </p:spPr>
      </p:pic>
    </p:spTree>
  </p:cSld>
  <p:clrMapOvr>
    <a:masterClrMapping/>
  </p:clrMapOvr>
  <p:transition>
    <p:split orient="vert"/>
  </p:transition>
  <p:timing>
    <p:tnLst>
      <p:par>
        <p:cTn id="1" dur="indefinite" restart="never" nodeType="tmRoot"/>
      </p:par>
    </p:tnLst>
  </p:timing>
</p:sld>
</file>

<file path=ppt/tags/tag1.xml><?xml version="1.0" encoding="utf-8"?>
<p:tagLst xmlns:p="http://schemas.openxmlformats.org/presentationml/2006/main">
  <p:tag name="PA" val="v5.0.4"/>
  <p:tag name="RESOURCEID" val="287144"/>
  <p:tag name="PAMAINTYPE" val="4"/>
  <p:tag name="PATYPE" val="176"/>
  <p:tag name="PASUBTYPE" val="282"/>
  <p:tag name="RESOURCELIBID" val="287144"/>
</p:tagLst>
</file>

<file path=ppt/tags/tag10.xml><?xml version="1.0" encoding="utf-8"?>
<p:tagLst xmlns:p="http://schemas.openxmlformats.org/presentationml/2006/main">
  <p:tag name="PA" val="v5.0.4"/>
</p:tagLst>
</file>

<file path=ppt/tags/tag100.xml><?xml version="1.0" encoding="utf-8"?>
<p:tagLst xmlns:p="http://schemas.openxmlformats.org/presentationml/2006/main">
  <p:tag name="PA" val="v5.0.4"/>
</p:tagLst>
</file>

<file path=ppt/tags/tag101.xml><?xml version="1.0" encoding="utf-8"?>
<p:tagLst xmlns:p="http://schemas.openxmlformats.org/presentationml/2006/main">
  <p:tag name="PA" val="v5.0.4"/>
</p:tagLst>
</file>

<file path=ppt/tags/tag102.xml><?xml version="1.0" encoding="utf-8"?>
<p:tagLst xmlns:p="http://schemas.openxmlformats.org/presentationml/2006/main">
  <p:tag name="PA" val="v5.0.4"/>
</p:tagLst>
</file>

<file path=ppt/tags/tag103.xml><?xml version="1.0" encoding="utf-8"?>
<p:tagLst xmlns:p="http://schemas.openxmlformats.org/presentationml/2006/main">
  <p:tag name="PA" val="v5.0.4"/>
</p:tagLst>
</file>

<file path=ppt/tags/tag104.xml><?xml version="1.0" encoding="utf-8"?>
<p:tagLst xmlns:p="http://schemas.openxmlformats.org/presentationml/2006/main">
  <p:tag name="PA" val="v5.0.4"/>
</p:tagLst>
</file>

<file path=ppt/tags/tag105.xml><?xml version="1.0" encoding="utf-8"?>
<p:tagLst xmlns:p="http://schemas.openxmlformats.org/presentationml/2006/main">
  <p:tag name="PA" val="v5.0.4"/>
</p:tagLst>
</file>

<file path=ppt/tags/tag106.xml><?xml version="1.0" encoding="utf-8"?>
<p:tagLst xmlns:p="http://schemas.openxmlformats.org/presentationml/2006/main">
  <p:tag name="PA" val="v5.0.4"/>
</p:tagLst>
</file>

<file path=ppt/tags/tag107.xml><?xml version="1.0" encoding="utf-8"?>
<p:tagLst xmlns:p="http://schemas.openxmlformats.org/presentationml/2006/main">
  <p:tag name="PA" val="v5.0.4"/>
</p:tagLst>
</file>

<file path=ppt/tags/tag108.xml><?xml version="1.0" encoding="utf-8"?>
<p:tagLst xmlns:p="http://schemas.openxmlformats.org/presentationml/2006/main">
  <p:tag name="PA" val="v5.0.4"/>
</p:tagLst>
</file>

<file path=ppt/tags/tag109.xml><?xml version="1.0" encoding="utf-8"?>
<p:tagLst xmlns:p="http://schemas.openxmlformats.org/presentationml/2006/main">
  <p:tag name="PA" val="v5.0.4"/>
</p:tagLst>
</file>

<file path=ppt/tags/tag11.xml><?xml version="1.0" encoding="utf-8"?>
<p:tagLst xmlns:p="http://schemas.openxmlformats.org/presentationml/2006/main">
  <p:tag name="PA" val="v5.0.4"/>
</p:tagLst>
</file>

<file path=ppt/tags/tag110.xml><?xml version="1.0" encoding="utf-8"?>
<p:tagLst xmlns:p="http://schemas.openxmlformats.org/presentationml/2006/main">
  <p:tag name="PA" val="v5.0.4"/>
</p:tagLst>
</file>

<file path=ppt/tags/tag111.xml><?xml version="1.0" encoding="utf-8"?>
<p:tagLst xmlns:p="http://schemas.openxmlformats.org/presentationml/2006/main">
  <p:tag name="PA" val="v5.0.4"/>
  <p:tag name="RESOURCEID" val="287013"/>
  <p:tag name="PAMAINTYPE" val="4"/>
  <p:tag name="PATYPE" val="176"/>
  <p:tag name="PASUBTYPE" val="282"/>
  <p:tag name="RESOURCELIBID" val="287013"/>
</p:tagLst>
</file>

<file path=ppt/tags/tag112.xml><?xml version="1.0" encoding="utf-8"?>
<p:tagLst xmlns:p="http://schemas.openxmlformats.org/presentationml/2006/main">
  <p:tag name="PA" val="v5.0.4"/>
</p:tagLst>
</file>

<file path=ppt/tags/tag113.xml><?xml version="1.0" encoding="utf-8"?>
<p:tagLst xmlns:p="http://schemas.openxmlformats.org/presentationml/2006/main">
  <p:tag name="PA" val="v5.0.4"/>
</p:tagLst>
</file>

<file path=ppt/tags/tag114.xml><?xml version="1.0" encoding="utf-8"?>
<p:tagLst xmlns:p="http://schemas.openxmlformats.org/presentationml/2006/main">
  <p:tag name="PA" val="v5.0.4"/>
</p:tagLst>
</file>

<file path=ppt/tags/tag115.xml><?xml version="1.0" encoding="utf-8"?>
<p:tagLst xmlns:p="http://schemas.openxmlformats.org/presentationml/2006/main">
  <p:tag name="PA" val="v5.0.4"/>
</p:tagLst>
</file>

<file path=ppt/tags/tag116.xml><?xml version="1.0" encoding="utf-8"?>
<p:tagLst xmlns:p="http://schemas.openxmlformats.org/presentationml/2006/main">
  <p:tag name="PA" val="v5.0.4"/>
</p:tagLst>
</file>

<file path=ppt/tags/tag117.xml><?xml version="1.0" encoding="utf-8"?>
<p:tagLst xmlns:p="http://schemas.openxmlformats.org/presentationml/2006/main">
  <p:tag name="PA" val="v5.0.4"/>
</p:tagLst>
</file>

<file path=ppt/tags/tag118.xml><?xml version="1.0" encoding="utf-8"?>
<p:tagLst xmlns:p="http://schemas.openxmlformats.org/presentationml/2006/main">
  <p:tag name="PA" val="v5.0.4"/>
  <p:tag name="RESOURCEID" val="484070"/>
  <p:tag name="PAMAINTYPE" val="4"/>
  <p:tag name="PATYPE" val="176"/>
  <p:tag name="PASUBTYPE" val="282"/>
  <p:tag name="RESOURCELIBID" val="484070"/>
</p:tagLst>
</file>

<file path=ppt/tags/tag119.xml><?xml version="1.0" encoding="utf-8"?>
<p:tagLst xmlns:p="http://schemas.openxmlformats.org/presentationml/2006/main">
  <p:tag name="PA" val="v5.0.4"/>
</p:tagLst>
</file>

<file path=ppt/tags/tag12.xml><?xml version="1.0" encoding="utf-8"?>
<p:tagLst xmlns:p="http://schemas.openxmlformats.org/presentationml/2006/main">
  <p:tag name="PA" val="v5.0.4"/>
</p:tagLst>
</file>

<file path=ppt/tags/tag120.xml><?xml version="1.0" encoding="utf-8"?>
<p:tagLst xmlns:p="http://schemas.openxmlformats.org/presentationml/2006/main">
  <p:tag name="PA" val="v5.0.4"/>
</p:tagLst>
</file>

<file path=ppt/tags/tag121.xml><?xml version="1.0" encoding="utf-8"?>
<p:tagLst xmlns:p="http://schemas.openxmlformats.org/presentationml/2006/main">
  <p:tag name="PA" val="v5.0.4"/>
</p:tagLst>
</file>

<file path=ppt/tags/tag122.xml><?xml version="1.0" encoding="utf-8"?>
<p:tagLst xmlns:p="http://schemas.openxmlformats.org/presentationml/2006/main">
  <p:tag name="PA" val="v5.0.4"/>
</p:tagLst>
</file>

<file path=ppt/tags/tag123.xml><?xml version="1.0" encoding="utf-8"?>
<p:tagLst xmlns:p="http://schemas.openxmlformats.org/presentationml/2006/main">
  <p:tag name="PA" val="v5.0.4"/>
</p:tagLst>
</file>

<file path=ppt/tags/tag124.xml><?xml version="1.0" encoding="utf-8"?>
<p:tagLst xmlns:p="http://schemas.openxmlformats.org/presentationml/2006/main">
  <p:tag name="PA" val="v5.0.4"/>
</p:tagLst>
</file>

<file path=ppt/tags/tag125.xml><?xml version="1.0" encoding="utf-8"?>
<p:tagLst xmlns:p="http://schemas.openxmlformats.org/presentationml/2006/main">
  <p:tag name="PA" val="v5.0.4"/>
</p:tagLst>
</file>

<file path=ppt/tags/tag126.xml><?xml version="1.0" encoding="utf-8"?>
<p:tagLst xmlns:p="http://schemas.openxmlformats.org/presentationml/2006/main">
  <p:tag name="PA" val="v5.0.4"/>
</p:tagLst>
</file>

<file path=ppt/tags/tag127.xml><?xml version="1.0" encoding="utf-8"?>
<p:tagLst xmlns:p="http://schemas.openxmlformats.org/presentationml/2006/main">
  <p:tag name="PA" val="v5.0.4"/>
</p:tagLst>
</file>

<file path=ppt/tags/tag128.xml><?xml version="1.0" encoding="utf-8"?>
<p:tagLst xmlns:p="http://schemas.openxmlformats.org/presentationml/2006/main">
  <p:tag name="PA" val="v5.0.4"/>
</p:tagLst>
</file>

<file path=ppt/tags/tag129.xml><?xml version="1.0" encoding="utf-8"?>
<p:tagLst xmlns:p="http://schemas.openxmlformats.org/presentationml/2006/main">
  <p:tag name="PA" val="v5.0.4"/>
</p:tagLst>
</file>

<file path=ppt/tags/tag13.xml><?xml version="1.0" encoding="utf-8"?>
<p:tagLst xmlns:p="http://schemas.openxmlformats.org/presentationml/2006/main">
  <p:tag name="PA" val="v5.0.4"/>
</p:tagLst>
</file>

<file path=ppt/tags/tag130.xml><?xml version="1.0" encoding="utf-8"?>
<p:tagLst xmlns:p="http://schemas.openxmlformats.org/presentationml/2006/main">
  <p:tag name="PA" val="v5.0.4"/>
</p:tagLst>
</file>

<file path=ppt/tags/tag131.xml><?xml version="1.0" encoding="utf-8"?>
<p:tagLst xmlns:p="http://schemas.openxmlformats.org/presentationml/2006/main">
  <p:tag name="PA" val="v5.0.4"/>
</p:tagLst>
</file>

<file path=ppt/tags/tag132.xml><?xml version="1.0" encoding="utf-8"?>
<p:tagLst xmlns:p="http://schemas.openxmlformats.org/presentationml/2006/main">
  <p:tag name="PA" val="v5.0.4"/>
</p:tagLst>
</file>

<file path=ppt/tags/tag133.xml><?xml version="1.0" encoding="utf-8"?>
<p:tagLst xmlns:p="http://schemas.openxmlformats.org/presentationml/2006/main">
  <p:tag name="PA" val="v5.0.4"/>
</p:tagLst>
</file>

<file path=ppt/tags/tag134.xml><?xml version="1.0" encoding="utf-8"?>
<p:tagLst xmlns:p="http://schemas.openxmlformats.org/presentationml/2006/main">
  <p:tag name="PA" val="v5.0.4"/>
</p:tagLst>
</file>

<file path=ppt/tags/tag135.xml><?xml version="1.0" encoding="utf-8"?>
<p:tagLst xmlns:p="http://schemas.openxmlformats.org/presentationml/2006/main">
  <p:tag name="PA" val="v5.0.4"/>
  <p:tag name="RESOURCEID" val="484621"/>
  <p:tag name="PAMAINTYPE" val="4"/>
  <p:tag name="PATYPE" val="176"/>
  <p:tag name="PASUBTYPE" val="282"/>
  <p:tag name="RESOURCELIBID" val="484621"/>
</p:tagLst>
</file>

<file path=ppt/tags/tag136.xml><?xml version="1.0" encoding="utf-8"?>
<p:tagLst xmlns:p="http://schemas.openxmlformats.org/presentationml/2006/main">
  <p:tag name="PA" val="v5.0.4"/>
</p:tagLst>
</file>

<file path=ppt/tags/tag137.xml><?xml version="1.0" encoding="utf-8"?>
<p:tagLst xmlns:p="http://schemas.openxmlformats.org/presentationml/2006/main">
  <p:tag name="PA" val="v5.0.4"/>
</p:tagLst>
</file>

<file path=ppt/tags/tag138.xml><?xml version="1.0" encoding="utf-8"?>
<p:tagLst xmlns:p="http://schemas.openxmlformats.org/presentationml/2006/main">
  <p:tag name="PA" val="v5.0.4"/>
</p:tagLst>
</file>

<file path=ppt/tags/tag139.xml><?xml version="1.0" encoding="utf-8"?>
<p:tagLst xmlns:p="http://schemas.openxmlformats.org/presentationml/2006/main">
  <p:tag name="PA" val="v5.0.4"/>
</p:tagLst>
</file>

<file path=ppt/tags/tag14.xml><?xml version="1.0" encoding="utf-8"?>
<p:tagLst xmlns:p="http://schemas.openxmlformats.org/presentationml/2006/main">
  <p:tag name="PA" val="v5.0.4"/>
</p:tagLst>
</file>

<file path=ppt/tags/tag140.xml><?xml version="1.0" encoding="utf-8"?>
<p:tagLst xmlns:p="http://schemas.openxmlformats.org/presentationml/2006/main">
  <p:tag name="PA" val="v5.0.4"/>
</p:tagLst>
</file>

<file path=ppt/tags/tag141.xml><?xml version="1.0" encoding="utf-8"?>
<p:tagLst xmlns:p="http://schemas.openxmlformats.org/presentationml/2006/main">
  <p:tag name="PA" val="v5.0.4"/>
</p:tagLst>
</file>

<file path=ppt/tags/tag142.xml><?xml version="1.0" encoding="utf-8"?>
<p:tagLst xmlns:p="http://schemas.openxmlformats.org/presentationml/2006/main">
  <p:tag name="PA" val="v5.0.4"/>
</p:tagLst>
</file>

<file path=ppt/tags/tag143.xml><?xml version="1.0" encoding="utf-8"?>
<p:tagLst xmlns:p="http://schemas.openxmlformats.org/presentationml/2006/main">
  <p:tag name="PA" val="v5.0.4"/>
</p:tagLst>
</file>

<file path=ppt/tags/tag144.xml><?xml version="1.0" encoding="utf-8"?>
<p:tagLst xmlns:p="http://schemas.openxmlformats.org/presentationml/2006/main">
  <p:tag name="PA" val="v5.0.4"/>
</p:tagLst>
</file>

<file path=ppt/tags/tag145.xml><?xml version="1.0" encoding="utf-8"?>
<p:tagLst xmlns:p="http://schemas.openxmlformats.org/presentationml/2006/main">
  <p:tag name="PA" val="v5.0.4"/>
</p:tagLst>
</file>

<file path=ppt/tags/tag146.xml><?xml version="1.0" encoding="utf-8"?>
<p:tagLst xmlns:p="http://schemas.openxmlformats.org/presentationml/2006/main">
  <p:tag name="PA" val="v5.0.4"/>
</p:tagLst>
</file>

<file path=ppt/tags/tag147.xml><?xml version="1.0" encoding="utf-8"?>
<p:tagLst xmlns:p="http://schemas.openxmlformats.org/presentationml/2006/main">
  <p:tag name="PA" val="v5.0.4"/>
</p:tagLst>
</file>

<file path=ppt/tags/tag148.xml><?xml version="1.0" encoding="utf-8"?>
<p:tagLst xmlns:p="http://schemas.openxmlformats.org/presentationml/2006/main">
  <p:tag name="PA" val="v5.0.4"/>
  <p:tag name="RESOURCEID" val="484915"/>
  <p:tag name="PAMAINTYPE" val="4"/>
  <p:tag name="PATYPE" val="176"/>
  <p:tag name="PASUBTYPE" val="282"/>
  <p:tag name="RESOURCELIBID" val="484915"/>
</p:tagLst>
</file>

<file path=ppt/tags/tag149.xml><?xml version="1.0" encoding="utf-8"?>
<p:tagLst xmlns:p="http://schemas.openxmlformats.org/presentationml/2006/main">
  <p:tag name="PA" val="v5.0.4"/>
</p:tagLst>
</file>

<file path=ppt/tags/tag15.xml><?xml version="1.0" encoding="utf-8"?>
<p:tagLst xmlns:p="http://schemas.openxmlformats.org/presentationml/2006/main">
  <p:tag name="PA" val="v5.0.4"/>
</p:tagLst>
</file>

<file path=ppt/tags/tag150.xml><?xml version="1.0" encoding="utf-8"?>
<p:tagLst xmlns:p="http://schemas.openxmlformats.org/presentationml/2006/main">
  <p:tag name="PA" val="v5.0.4"/>
</p:tagLst>
</file>

<file path=ppt/tags/tag151.xml><?xml version="1.0" encoding="utf-8"?>
<p:tagLst xmlns:p="http://schemas.openxmlformats.org/presentationml/2006/main">
  <p:tag name="PA" val="v5.0.4"/>
</p:tagLst>
</file>

<file path=ppt/tags/tag152.xml><?xml version="1.0" encoding="utf-8"?>
<p:tagLst xmlns:p="http://schemas.openxmlformats.org/presentationml/2006/main">
  <p:tag name="PA" val="v5.0.4"/>
</p:tagLst>
</file>

<file path=ppt/tags/tag153.xml><?xml version="1.0" encoding="utf-8"?>
<p:tagLst xmlns:p="http://schemas.openxmlformats.org/presentationml/2006/main">
  <p:tag name="PA" val="v5.0.4"/>
</p:tagLst>
</file>

<file path=ppt/tags/tag154.xml><?xml version="1.0" encoding="utf-8"?>
<p:tagLst xmlns:p="http://schemas.openxmlformats.org/presentationml/2006/main">
  <p:tag name="PA" val="v5.0.4"/>
</p:tagLst>
</file>

<file path=ppt/tags/tag155.xml><?xml version="1.0" encoding="utf-8"?>
<p:tagLst xmlns:p="http://schemas.openxmlformats.org/presentationml/2006/main">
  <p:tag name="PA" val="v5.0.4"/>
</p:tagLst>
</file>

<file path=ppt/tags/tag156.xml><?xml version="1.0" encoding="utf-8"?>
<p:tagLst xmlns:p="http://schemas.openxmlformats.org/presentationml/2006/main">
  <p:tag name="PA" val="v5.0.4"/>
</p:tagLst>
</file>

<file path=ppt/tags/tag157.xml><?xml version="1.0" encoding="utf-8"?>
<p:tagLst xmlns:p="http://schemas.openxmlformats.org/presentationml/2006/main">
  <p:tag name="PA" val="v5.0.4"/>
</p:tagLst>
</file>

<file path=ppt/tags/tag158.xml><?xml version="1.0" encoding="utf-8"?>
<p:tagLst xmlns:p="http://schemas.openxmlformats.org/presentationml/2006/main">
  <p:tag name="KSO_WM_BEAUTIFY_FLAG" val="#wm#"/>
  <p:tag name="KSO_WM_TEMPLATE_CATEGORY" val="diagram"/>
  <p:tag name="KSO_WM_TEMPLATE_INDEX" val="160999"/>
</p:tagLst>
</file>

<file path=ppt/tags/tag159.xml><?xml version="1.0" encoding="utf-8"?>
<p:tagLst xmlns:p="http://schemas.openxmlformats.org/presentationml/2006/main">
  <p:tag name="KSO_WM_BEAUTIFY_FLAG" val="#wm#"/>
  <p:tag name="KSO_WM_TEMPLATE_CATEGORY" val="diagram"/>
  <p:tag name="KSO_WM_TEMPLATE_INDEX" val="160999"/>
</p:tagLst>
</file>

<file path=ppt/tags/tag16.xml><?xml version="1.0" encoding="utf-8"?>
<p:tagLst xmlns:p="http://schemas.openxmlformats.org/presentationml/2006/main">
  <p:tag name="PA" val="v5.0.4"/>
</p:tagLst>
</file>

<file path=ppt/tags/tag160.xml><?xml version="1.0" encoding="utf-8"?>
<p:tagLst xmlns:p="http://schemas.openxmlformats.org/presentationml/2006/main">
  <p:tag name="KSO_WM_BEAUTIFY_FLAG" val="#wm#"/>
  <p:tag name="KSO_WM_TEMPLATE_CATEGORY" val="diagram"/>
  <p:tag name="KSO_WM_TEMPLATE_INDEX" val="160999"/>
</p:tagLst>
</file>

<file path=ppt/tags/tag17.xml><?xml version="1.0" encoding="utf-8"?>
<p:tagLst xmlns:p="http://schemas.openxmlformats.org/presentationml/2006/main">
  <p:tag name="PA" val="v5.0.4"/>
</p:tagLst>
</file>

<file path=ppt/tags/tag18.xml><?xml version="1.0" encoding="utf-8"?>
<p:tagLst xmlns:p="http://schemas.openxmlformats.org/presentationml/2006/main">
  <p:tag name="PA" val="v5.0.4"/>
</p:tagLst>
</file>

<file path=ppt/tags/tag19.xml><?xml version="1.0" encoding="utf-8"?>
<p:tagLst xmlns:p="http://schemas.openxmlformats.org/presentationml/2006/main">
  <p:tag name="PA" val="v5.0.4"/>
</p:tagLst>
</file>

<file path=ppt/tags/tag2.xml><?xml version="1.0" encoding="utf-8"?>
<p:tagLst xmlns:p="http://schemas.openxmlformats.org/presentationml/2006/main">
  <p:tag name="PA" val="v5.0.4"/>
</p:tagLst>
</file>

<file path=ppt/tags/tag20.xml><?xml version="1.0" encoding="utf-8"?>
<p:tagLst xmlns:p="http://schemas.openxmlformats.org/presentationml/2006/main">
  <p:tag name="PA" val="v5.0.4"/>
</p:tagLst>
</file>

<file path=ppt/tags/tag21.xml><?xml version="1.0" encoding="utf-8"?>
<p:tagLst xmlns:p="http://schemas.openxmlformats.org/presentationml/2006/main">
  <p:tag name="PA" val="v5.0.4"/>
</p:tagLst>
</file>

<file path=ppt/tags/tag22.xml><?xml version="1.0" encoding="utf-8"?>
<p:tagLst xmlns:p="http://schemas.openxmlformats.org/presentationml/2006/main">
  <p:tag name="PA" val="v5.0.4"/>
</p:tagLst>
</file>

<file path=ppt/tags/tag23.xml><?xml version="1.0" encoding="utf-8"?>
<p:tagLst xmlns:p="http://schemas.openxmlformats.org/presentationml/2006/main">
  <p:tag name="PA" val="v5.0.4"/>
</p:tagLst>
</file>

<file path=ppt/tags/tag24.xml><?xml version="1.0" encoding="utf-8"?>
<p:tagLst xmlns:p="http://schemas.openxmlformats.org/presentationml/2006/main">
  <p:tag name="PA" val="v5.0.4"/>
</p:tagLst>
</file>

<file path=ppt/tags/tag25.xml><?xml version="1.0" encoding="utf-8"?>
<p:tagLst xmlns:p="http://schemas.openxmlformats.org/presentationml/2006/main">
  <p:tag name="PA" val="v5.0.4"/>
</p:tagLst>
</file>

<file path=ppt/tags/tag26.xml><?xml version="1.0" encoding="utf-8"?>
<p:tagLst xmlns:p="http://schemas.openxmlformats.org/presentationml/2006/main">
  <p:tag name="PA" val="v5.0.4"/>
</p:tagLst>
</file>

<file path=ppt/tags/tag27.xml><?xml version="1.0" encoding="utf-8"?>
<p:tagLst xmlns:p="http://schemas.openxmlformats.org/presentationml/2006/main">
  <p:tag name="PA" val="v5.0.4"/>
  <p:tag name="RESOURCEID" val="481127"/>
  <p:tag name="PAMAINTYPE" val="4"/>
  <p:tag name="PATYPE" val="176"/>
  <p:tag name="PASUBTYPE" val="282"/>
  <p:tag name="RESOURCELIBID" val="481127"/>
</p:tagLst>
</file>

<file path=ppt/tags/tag28.xml><?xml version="1.0" encoding="utf-8"?>
<p:tagLst xmlns:p="http://schemas.openxmlformats.org/presentationml/2006/main">
  <p:tag name="PA" val="v5.0.4"/>
</p:tagLst>
</file>

<file path=ppt/tags/tag29.xml><?xml version="1.0" encoding="utf-8"?>
<p:tagLst xmlns:p="http://schemas.openxmlformats.org/presentationml/2006/main">
  <p:tag name="PA" val="v5.0.4"/>
</p:tagLst>
</file>

<file path=ppt/tags/tag3.xml><?xml version="1.0" encoding="utf-8"?>
<p:tagLst xmlns:p="http://schemas.openxmlformats.org/presentationml/2006/main">
  <p:tag name="PA" val="v5.0.4"/>
</p:tagLst>
</file>

<file path=ppt/tags/tag30.xml><?xml version="1.0" encoding="utf-8"?>
<p:tagLst xmlns:p="http://schemas.openxmlformats.org/presentationml/2006/main">
  <p:tag name="PA" val="v5.0.4"/>
</p:tagLst>
</file>

<file path=ppt/tags/tag31.xml><?xml version="1.0" encoding="utf-8"?>
<p:tagLst xmlns:p="http://schemas.openxmlformats.org/presentationml/2006/main">
  <p:tag name="PA" val="v5.0.4"/>
</p:tagLst>
</file>

<file path=ppt/tags/tag32.xml><?xml version="1.0" encoding="utf-8"?>
<p:tagLst xmlns:p="http://schemas.openxmlformats.org/presentationml/2006/main">
  <p:tag name="PA" val="v5.0.4"/>
</p:tagLst>
</file>

<file path=ppt/tags/tag33.xml><?xml version="1.0" encoding="utf-8"?>
<p:tagLst xmlns:p="http://schemas.openxmlformats.org/presentationml/2006/main">
  <p:tag name="PA" val="v5.0.4"/>
</p:tagLst>
</file>

<file path=ppt/tags/tag34.xml><?xml version="1.0" encoding="utf-8"?>
<p:tagLst xmlns:p="http://schemas.openxmlformats.org/presentationml/2006/main">
  <p:tag name="PA" val="v5.0.4"/>
</p:tagLst>
</file>

<file path=ppt/tags/tag35.xml><?xml version="1.0" encoding="utf-8"?>
<p:tagLst xmlns:p="http://schemas.openxmlformats.org/presentationml/2006/main">
  <p:tag name="PA" val="v5.0.4"/>
</p:tagLst>
</file>

<file path=ppt/tags/tag36.xml><?xml version="1.0" encoding="utf-8"?>
<p:tagLst xmlns:p="http://schemas.openxmlformats.org/presentationml/2006/main">
  <p:tag name="PA" val="v5.0.4"/>
</p:tagLst>
</file>

<file path=ppt/tags/tag37.xml><?xml version="1.0" encoding="utf-8"?>
<p:tagLst xmlns:p="http://schemas.openxmlformats.org/presentationml/2006/main">
  <p:tag name="PA" val="v5.0.4"/>
</p:tagLst>
</file>

<file path=ppt/tags/tag38.xml><?xml version="1.0" encoding="utf-8"?>
<p:tagLst xmlns:p="http://schemas.openxmlformats.org/presentationml/2006/main">
  <p:tag name="PA" val="v5.0.4"/>
</p:tagLst>
</file>

<file path=ppt/tags/tag39.xml><?xml version="1.0" encoding="utf-8"?>
<p:tagLst xmlns:p="http://schemas.openxmlformats.org/presentationml/2006/main">
  <p:tag name="PA" val="v5.0.4"/>
</p:tagLst>
</file>

<file path=ppt/tags/tag4.xml><?xml version="1.0" encoding="utf-8"?>
<p:tagLst xmlns:p="http://schemas.openxmlformats.org/presentationml/2006/main">
  <p:tag name="PA" val="v5.0.4"/>
</p:tagLst>
</file>

<file path=ppt/tags/tag40.xml><?xml version="1.0" encoding="utf-8"?>
<p:tagLst xmlns:p="http://schemas.openxmlformats.org/presentationml/2006/main">
  <p:tag name="PA" val="v5.0.4"/>
</p:tagLst>
</file>

<file path=ppt/tags/tag41.xml><?xml version="1.0" encoding="utf-8"?>
<p:tagLst xmlns:p="http://schemas.openxmlformats.org/presentationml/2006/main">
  <p:tag name="PA" val="v5.0.4"/>
</p:tagLst>
</file>

<file path=ppt/tags/tag42.xml><?xml version="1.0" encoding="utf-8"?>
<p:tagLst xmlns:p="http://schemas.openxmlformats.org/presentationml/2006/main">
  <p:tag name="PA" val="v5.0.4"/>
</p:tagLst>
</file>

<file path=ppt/tags/tag43.xml><?xml version="1.0" encoding="utf-8"?>
<p:tagLst xmlns:p="http://schemas.openxmlformats.org/presentationml/2006/main">
  <p:tag name="PA" val="v5.0.4"/>
</p:tagLst>
</file>

<file path=ppt/tags/tag44.xml><?xml version="1.0" encoding="utf-8"?>
<p:tagLst xmlns:p="http://schemas.openxmlformats.org/presentationml/2006/main">
  <p:tag name="PA" val="v5.0.4"/>
</p:tagLst>
</file>

<file path=ppt/tags/tag45.xml><?xml version="1.0" encoding="utf-8"?>
<p:tagLst xmlns:p="http://schemas.openxmlformats.org/presentationml/2006/main">
  <p:tag name="PA" val="v5.0.4"/>
</p:tagLst>
</file>

<file path=ppt/tags/tag46.xml><?xml version="1.0" encoding="utf-8"?>
<p:tagLst xmlns:p="http://schemas.openxmlformats.org/presentationml/2006/main">
  <p:tag name="PA" val="v5.0.4"/>
</p:tagLst>
</file>

<file path=ppt/tags/tag47.xml><?xml version="1.0" encoding="utf-8"?>
<p:tagLst xmlns:p="http://schemas.openxmlformats.org/presentationml/2006/main">
  <p:tag name="PA" val="v5.0.4"/>
</p:tagLst>
</file>

<file path=ppt/tags/tag48.xml><?xml version="1.0" encoding="utf-8"?>
<p:tagLst xmlns:p="http://schemas.openxmlformats.org/presentationml/2006/main">
  <p:tag name="PA" val="v5.0.4"/>
</p:tagLst>
</file>

<file path=ppt/tags/tag49.xml><?xml version="1.0" encoding="utf-8"?>
<p:tagLst xmlns:p="http://schemas.openxmlformats.org/presentationml/2006/main">
  <p:tag name="PA" val="v5.0.4"/>
</p:tagLst>
</file>

<file path=ppt/tags/tag5.xml><?xml version="1.0" encoding="utf-8"?>
<p:tagLst xmlns:p="http://schemas.openxmlformats.org/presentationml/2006/main">
  <p:tag name="PA" val="v5.0.4"/>
</p:tagLst>
</file>

<file path=ppt/tags/tag50.xml><?xml version="1.0" encoding="utf-8"?>
<p:tagLst xmlns:p="http://schemas.openxmlformats.org/presentationml/2006/main">
  <p:tag name="PA" val="v5.0.4"/>
</p:tagLst>
</file>

<file path=ppt/tags/tag51.xml><?xml version="1.0" encoding="utf-8"?>
<p:tagLst xmlns:p="http://schemas.openxmlformats.org/presentationml/2006/main">
  <p:tag name="PA" val="v5.0.4"/>
</p:tagLst>
</file>

<file path=ppt/tags/tag52.xml><?xml version="1.0" encoding="utf-8"?>
<p:tagLst xmlns:p="http://schemas.openxmlformats.org/presentationml/2006/main">
  <p:tag name="PA" val="v5.0.4"/>
</p:tagLst>
</file>

<file path=ppt/tags/tag53.xml><?xml version="1.0" encoding="utf-8"?>
<p:tagLst xmlns:p="http://schemas.openxmlformats.org/presentationml/2006/main">
  <p:tag name="PA" val="v5.0.4"/>
  <p:tag name="RESOURCEID" val="481126"/>
  <p:tag name="PAMAINTYPE" val="4"/>
  <p:tag name="PATYPE" val="176"/>
  <p:tag name="PASUBTYPE" val="282"/>
  <p:tag name="RESOURCELIBID" val="481126"/>
</p:tagLst>
</file>

<file path=ppt/tags/tag54.xml><?xml version="1.0" encoding="utf-8"?>
<p:tagLst xmlns:p="http://schemas.openxmlformats.org/presentationml/2006/main">
  <p:tag name="PA" val="v5.0.4"/>
</p:tagLst>
</file>

<file path=ppt/tags/tag55.xml><?xml version="1.0" encoding="utf-8"?>
<p:tagLst xmlns:p="http://schemas.openxmlformats.org/presentationml/2006/main">
  <p:tag name="PA" val="v5.0.4"/>
</p:tagLst>
</file>

<file path=ppt/tags/tag56.xml><?xml version="1.0" encoding="utf-8"?>
<p:tagLst xmlns:p="http://schemas.openxmlformats.org/presentationml/2006/main">
  <p:tag name="PA" val="v5.0.4"/>
</p:tagLst>
</file>

<file path=ppt/tags/tag57.xml><?xml version="1.0" encoding="utf-8"?>
<p:tagLst xmlns:p="http://schemas.openxmlformats.org/presentationml/2006/main">
  <p:tag name="PA" val="v5.0.4"/>
</p:tagLst>
</file>

<file path=ppt/tags/tag58.xml><?xml version="1.0" encoding="utf-8"?>
<p:tagLst xmlns:p="http://schemas.openxmlformats.org/presentationml/2006/main">
  <p:tag name="PA" val="v5.0.4"/>
</p:tagLst>
</file>

<file path=ppt/tags/tag59.xml><?xml version="1.0" encoding="utf-8"?>
<p:tagLst xmlns:p="http://schemas.openxmlformats.org/presentationml/2006/main">
  <p:tag name="PA" val="v5.0.4"/>
</p:tagLst>
</file>

<file path=ppt/tags/tag6.xml><?xml version="1.0" encoding="utf-8"?>
<p:tagLst xmlns:p="http://schemas.openxmlformats.org/presentationml/2006/main">
  <p:tag name="PA" val="v5.0.4"/>
</p:tagLst>
</file>

<file path=ppt/tags/tag60.xml><?xml version="1.0" encoding="utf-8"?>
<p:tagLst xmlns:p="http://schemas.openxmlformats.org/presentationml/2006/main">
  <p:tag name="PA" val="v5.0.4"/>
</p:tagLst>
</file>

<file path=ppt/tags/tag61.xml><?xml version="1.0" encoding="utf-8"?>
<p:tagLst xmlns:p="http://schemas.openxmlformats.org/presentationml/2006/main">
  <p:tag name="PA" val="v5.0.4"/>
</p:tagLst>
</file>

<file path=ppt/tags/tag62.xml><?xml version="1.0" encoding="utf-8"?>
<p:tagLst xmlns:p="http://schemas.openxmlformats.org/presentationml/2006/main">
  <p:tag name="PA" val="v5.0.4"/>
</p:tagLst>
</file>

<file path=ppt/tags/tag63.xml><?xml version="1.0" encoding="utf-8"?>
<p:tagLst xmlns:p="http://schemas.openxmlformats.org/presentationml/2006/main">
  <p:tag name="PA" val="v5.0.4"/>
</p:tagLst>
</file>

<file path=ppt/tags/tag64.xml><?xml version="1.0" encoding="utf-8"?>
<p:tagLst xmlns:p="http://schemas.openxmlformats.org/presentationml/2006/main">
  <p:tag name="PA" val="v5.0.4"/>
</p:tagLst>
</file>

<file path=ppt/tags/tag65.xml><?xml version="1.0" encoding="utf-8"?>
<p:tagLst xmlns:p="http://schemas.openxmlformats.org/presentationml/2006/main">
  <p:tag name="PA" val="v5.0.4"/>
</p:tagLst>
</file>

<file path=ppt/tags/tag66.xml><?xml version="1.0" encoding="utf-8"?>
<p:tagLst xmlns:p="http://schemas.openxmlformats.org/presentationml/2006/main">
  <p:tag name="PA" val="v5.0.4"/>
</p:tagLst>
</file>

<file path=ppt/tags/tag67.xml><?xml version="1.0" encoding="utf-8"?>
<p:tagLst xmlns:p="http://schemas.openxmlformats.org/presentationml/2006/main">
  <p:tag name="PA" val="v5.0.4"/>
</p:tagLst>
</file>

<file path=ppt/tags/tag68.xml><?xml version="1.0" encoding="utf-8"?>
<p:tagLst xmlns:p="http://schemas.openxmlformats.org/presentationml/2006/main">
  <p:tag name="PA" val="v5.0.4"/>
</p:tagLst>
</file>

<file path=ppt/tags/tag69.xml><?xml version="1.0" encoding="utf-8"?>
<p:tagLst xmlns:p="http://schemas.openxmlformats.org/presentationml/2006/main">
  <p:tag name="PA" val="v5.0.4"/>
</p:tagLst>
</file>

<file path=ppt/tags/tag7.xml><?xml version="1.0" encoding="utf-8"?>
<p:tagLst xmlns:p="http://schemas.openxmlformats.org/presentationml/2006/main">
  <p:tag name="PA" val="v5.0.4"/>
</p:tagLst>
</file>

<file path=ppt/tags/tag70.xml><?xml version="1.0" encoding="utf-8"?>
<p:tagLst xmlns:p="http://schemas.openxmlformats.org/presentationml/2006/main">
  <p:tag name="PA" val="v5.0.4"/>
</p:tagLst>
</file>

<file path=ppt/tags/tag71.xml><?xml version="1.0" encoding="utf-8"?>
<p:tagLst xmlns:p="http://schemas.openxmlformats.org/presentationml/2006/main">
  <p:tag name="PA" val="v5.0.4"/>
</p:tagLst>
</file>

<file path=ppt/tags/tag72.xml><?xml version="1.0" encoding="utf-8"?>
<p:tagLst xmlns:p="http://schemas.openxmlformats.org/presentationml/2006/main">
  <p:tag name="PA" val="v5.0.4"/>
</p:tagLst>
</file>

<file path=ppt/tags/tag73.xml><?xml version="1.0" encoding="utf-8"?>
<p:tagLst xmlns:p="http://schemas.openxmlformats.org/presentationml/2006/main">
  <p:tag name="PA" val="v5.0.4"/>
</p:tagLst>
</file>

<file path=ppt/tags/tag74.xml><?xml version="1.0" encoding="utf-8"?>
<p:tagLst xmlns:p="http://schemas.openxmlformats.org/presentationml/2006/main">
  <p:tag name="PA" val="v5.0.4"/>
</p:tagLst>
</file>

<file path=ppt/tags/tag75.xml><?xml version="1.0" encoding="utf-8"?>
<p:tagLst xmlns:p="http://schemas.openxmlformats.org/presentationml/2006/main">
  <p:tag name="PA" val="v5.0.4"/>
</p:tagLst>
</file>

<file path=ppt/tags/tag76.xml><?xml version="1.0" encoding="utf-8"?>
<p:tagLst xmlns:p="http://schemas.openxmlformats.org/presentationml/2006/main">
  <p:tag name="PA" val="v5.0.4"/>
</p:tagLst>
</file>

<file path=ppt/tags/tag77.xml><?xml version="1.0" encoding="utf-8"?>
<p:tagLst xmlns:p="http://schemas.openxmlformats.org/presentationml/2006/main">
  <p:tag name="PA" val="v5.0.4"/>
</p:tagLst>
</file>

<file path=ppt/tags/tag78.xml><?xml version="1.0" encoding="utf-8"?>
<p:tagLst xmlns:p="http://schemas.openxmlformats.org/presentationml/2006/main">
  <p:tag name="PA" val="v5.0.4"/>
  <p:tag name="RESOURCEID" val="287093"/>
  <p:tag name="PAMAINTYPE" val="4"/>
  <p:tag name="PATYPE" val="176"/>
  <p:tag name="PASUBTYPE" val="282"/>
  <p:tag name="RESOURCELIBID" val="287093"/>
</p:tagLst>
</file>

<file path=ppt/tags/tag79.xml><?xml version="1.0" encoding="utf-8"?>
<p:tagLst xmlns:p="http://schemas.openxmlformats.org/presentationml/2006/main">
  <p:tag name="PA" val="v5.0.4"/>
</p:tagLst>
</file>

<file path=ppt/tags/tag8.xml><?xml version="1.0" encoding="utf-8"?>
<p:tagLst xmlns:p="http://schemas.openxmlformats.org/presentationml/2006/main">
  <p:tag name="PA" val="v5.0.4"/>
</p:tagLst>
</file>

<file path=ppt/tags/tag80.xml><?xml version="1.0" encoding="utf-8"?>
<p:tagLst xmlns:p="http://schemas.openxmlformats.org/presentationml/2006/main">
  <p:tag name="PA" val="v5.0.4"/>
</p:tagLst>
</file>

<file path=ppt/tags/tag81.xml><?xml version="1.0" encoding="utf-8"?>
<p:tagLst xmlns:p="http://schemas.openxmlformats.org/presentationml/2006/main">
  <p:tag name="PA" val="v5.0.4"/>
</p:tagLst>
</file>

<file path=ppt/tags/tag82.xml><?xml version="1.0" encoding="utf-8"?>
<p:tagLst xmlns:p="http://schemas.openxmlformats.org/presentationml/2006/main">
  <p:tag name="PA" val="v5.0.4"/>
</p:tagLst>
</file>

<file path=ppt/tags/tag83.xml><?xml version="1.0" encoding="utf-8"?>
<p:tagLst xmlns:p="http://schemas.openxmlformats.org/presentationml/2006/main">
  <p:tag name="PA" val="v5.0.4"/>
</p:tagLst>
</file>

<file path=ppt/tags/tag84.xml><?xml version="1.0" encoding="utf-8"?>
<p:tagLst xmlns:p="http://schemas.openxmlformats.org/presentationml/2006/main">
  <p:tag name="PA" val="v5.0.4"/>
</p:tagLst>
</file>

<file path=ppt/tags/tag85.xml><?xml version="1.0" encoding="utf-8"?>
<p:tagLst xmlns:p="http://schemas.openxmlformats.org/presentationml/2006/main">
  <p:tag name="PA" val="v5.0.4"/>
</p:tagLst>
</file>

<file path=ppt/tags/tag86.xml><?xml version="1.0" encoding="utf-8"?>
<p:tagLst xmlns:p="http://schemas.openxmlformats.org/presentationml/2006/main">
  <p:tag name="PA" val="v5.0.4"/>
</p:tagLst>
</file>

<file path=ppt/tags/tag87.xml><?xml version="1.0" encoding="utf-8"?>
<p:tagLst xmlns:p="http://schemas.openxmlformats.org/presentationml/2006/main">
  <p:tag name="PA" val="v5.0.4"/>
</p:tagLst>
</file>

<file path=ppt/tags/tag88.xml><?xml version="1.0" encoding="utf-8"?>
<p:tagLst xmlns:p="http://schemas.openxmlformats.org/presentationml/2006/main">
  <p:tag name="PA" val="v5.0.4"/>
</p:tagLst>
</file>

<file path=ppt/tags/tag89.xml><?xml version="1.0" encoding="utf-8"?>
<p:tagLst xmlns:p="http://schemas.openxmlformats.org/presentationml/2006/main">
  <p:tag name="PA" val="v5.0.4"/>
</p:tagLst>
</file>

<file path=ppt/tags/tag9.xml><?xml version="1.0" encoding="utf-8"?>
<p:tagLst xmlns:p="http://schemas.openxmlformats.org/presentationml/2006/main">
  <p:tag name="PA" val="v5.0.4"/>
</p:tagLst>
</file>

<file path=ppt/tags/tag90.xml><?xml version="1.0" encoding="utf-8"?>
<p:tagLst xmlns:p="http://schemas.openxmlformats.org/presentationml/2006/main">
  <p:tag name="PA" val="v5.0.4"/>
  <p:tag name="RESOURCEID" val="286952"/>
  <p:tag name="PAMAINTYPE" val="4"/>
  <p:tag name="PATYPE" val="176"/>
  <p:tag name="PASUBTYPE" val="282"/>
  <p:tag name="RESOURCELIBID" val="286952"/>
</p:tagLst>
</file>

<file path=ppt/tags/tag91.xml><?xml version="1.0" encoding="utf-8"?>
<p:tagLst xmlns:p="http://schemas.openxmlformats.org/presentationml/2006/main">
  <p:tag name="PA" val="v5.0.4"/>
</p:tagLst>
</file>

<file path=ppt/tags/tag92.xml><?xml version="1.0" encoding="utf-8"?>
<p:tagLst xmlns:p="http://schemas.openxmlformats.org/presentationml/2006/main">
  <p:tag name="PA" val="v5.0.4"/>
</p:tagLst>
</file>

<file path=ppt/tags/tag93.xml><?xml version="1.0" encoding="utf-8"?>
<p:tagLst xmlns:p="http://schemas.openxmlformats.org/presentationml/2006/main">
  <p:tag name="PA" val="v5.0.4"/>
</p:tagLst>
</file>

<file path=ppt/tags/tag94.xml><?xml version="1.0" encoding="utf-8"?>
<p:tagLst xmlns:p="http://schemas.openxmlformats.org/presentationml/2006/main">
  <p:tag name="PA" val="v5.0.4"/>
</p:tagLst>
</file>

<file path=ppt/tags/tag95.xml><?xml version="1.0" encoding="utf-8"?>
<p:tagLst xmlns:p="http://schemas.openxmlformats.org/presentationml/2006/main">
  <p:tag name="PA" val="v5.0.4"/>
</p:tagLst>
</file>

<file path=ppt/tags/tag96.xml><?xml version="1.0" encoding="utf-8"?>
<p:tagLst xmlns:p="http://schemas.openxmlformats.org/presentationml/2006/main">
  <p:tag name="PA" val="v5.0.4"/>
</p:tagLst>
</file>

<file path=ppt/tags/tag97.xml><?xml version="1.0" encoding="utf-8"?>
<p:tagLst xmlns:p="http://schemas.openxmlformats.org/presentationml/2006/main">
  <p:tag name="PA" val="v5.0.4"/>
  <p:tag name="RESOURCEID" val="286958"/>
  <p:tag name="PAMAINTYPE" val="4"/>
  <p:tag name="PATYPE" val="176"/>
  <p:tag name="PASUBTYPE" val="282"/>
  <p:tag name="RESOURCELIBID" val="286958"/>
</p:tagLst>
</file>

<file path=ppt/tags/tag98.xml><?xml version="1.0" encoding="utf-8"?>
<p:tagLst xmlns:p="http://schemas.openxmlformats.org/presentationml/2006/main">
  <p:tag name="PA" val="v5.0.4"/>
</p:tagLst>
</file>

<file path=ppt/tags/tag99.xml><?xml version="1.0" encoding="utf-8"?>
<p:tagLst xmlns:p="http://schemas.openxmlformats.org/presentationml/2006/main">
  <p:tag name="PA" val="v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2280</Words>
  <Application>WPS 演示</Application>
  <PresentationFormat>自定义</PresentationFormat>
  <Paragraphs>330</Paragraphs>
  <Slides>29</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29</vt:i4>
      </vt:variant>
    </vt:vector>
  </HeadingPairs>
  <TitlesOfParts>
    <vt:vector size="39" baseType="lpstr">
      <vt:lpstr>Arial</vt:lpstr>
      <vt:lpstr>宋体</vt:lpstr>
      <vt:lpstr>Wingdings</vt:lpstr>
      <vt:lpstr>微软雅黑</vt:lpstr>
      <vt:lpstr>华文琥珀</vt:lpstr>
      <vt:lpstr>Calibri</vt:lpstr>
      <vt:lpstr>Arial Unicode MS</vt:lpstr>
      <vt:lpstr>Calibri Light</vt:lpstr>
      <vt:lpstr>Ebrima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qianwen</dc:creator>
  <cp:lastModifiedBy>唐sir</cp:lastModifiedBy>
  <cp:revision>84</cp:revision>
  <dcterms:created xsi:type="dcterms:W3CDTF">2015-06-03T08:39:00Z</dcterms:created>
  <dcterms:modified xsi:type="dcterms:W3CDTF">2018-07-20T04:10:40Z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